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78"/>
  </p:notesMasterIdLst>
  <p:sldIdLst>
    <p:sldId id="256" r:id="rId2"/>
    <p:sldId id="408" r:id="rId3"/>
    <p:sldId id="257" r:id="rId4"/>
    <p:sldId id="258" r:id="rId5"/>
    <p:sldId id="259" r:id="rId6"/>
    <p:sldId id="260" r:id="rId7"/>
    <p:sldId id="261" r:id="rId8"/>
    <p:sldId id="298" r:id="rId9"/>
    <p:sldId id="299" r:id="rId10"/>
    <p:sldId id="300" r:id="rId11"/>
    <p:sldId id="264" r:id="rId12"/>
    <p:sldId id="265" r:id="rId13"/>
    <p:sldId id="266" r:id="rId14"/>
    <p:sldId id="267" r:id="rId15"/>
    <p:sldId id="268" r:id="rId16"/>
    <p:sldId id="269" r:id="rId17"/>
    <p:sldId id="361" r:id="rId18"/>
    <p:sldId id="362" r:id="rId19"/>
    <p:sldId id="363" r:id="rId20"/>
    <p:sldId id="364" r:id="rId21"/>
    <p:sldId id="365" r:id="rId22"/>
    <p:sldId id="366" r:id="rId23"/>
    <p:sldId id="270" r:id="rId24"/>
    <p:sldId id="271" r:id="rId25"/>
    <p:sldId id="272" r:id="rId26"/>
    <p:sldId id="313" r:id="rId27"/>
    <p:sldId id="314" r:id="rId28"/>
    <p:sldId id="315" r:id="rId29"/>
    <p:sldId id="316" r:id="rId30"/>
    <p:sldId id="317" r:id="rId31"/>
    <p:sldId id="273" r:id="rId32"/>
    <p:sldId id="367" r:id="rId33"/>
    <p:sldId id="368" r:id="rId34"/>
    <p:sldId id="369" r:id="rId35"/>
    <p:sldId id="370" r:id="rId36"/>
    <p:sldId id="371" r:id="rId37"/>
    <p:sldId id="372" r:id="rId38"/>
    <p:sldId id="373" r:id="rId39"/>
    <p:sldId id="274" r:id="rId40"/>
    <p:sldId id="324" r:id="rId41"/>
    <p:sldId id="325" r:id="rId42"/>
    <p:sldId id="326" r:id="rId43"/>
    <p:sldId id="374" r:id="rId44"/>
    <p:sldId id="375" r:id="rId45"/>
    <p:sldId id="376" r:id="rId46"/>
    <p:sldId id="377" r:id="rId47"/>
    <p:sldId id="378" r:id="rId48"/>
    <p:sldId id="278" r:id="rId49"/>
    <p:sldId id="379" r:id="rId50"/>
    <p:sldId id="380" r:id="rId51"/>
    <p:sldId id="381" r:id="rId52"/>
    <p:sldId id="282" r:id="rId53"/>
    <p:sldId id="337" r:id="rId54"/>
    <p:sldId id="338" r:id="rId55"/>
    <p:sldId id="339" r:id="rId56"/>
    <p:sldId id="285" r:id="rId57"/>
    <p:sldId id="382" r:id="rId58"/>
    <p:sldId id="383" r:id="rId59"/>
    <p:sldId id="384" r:id="rId60"/>
    <p:sldId id="385" r:id="rId61"/>
    <p:sldId id="386" r:id="rId62"/>
    <p:sldId id="387" r:id="rId63"/>
    <p:sldId id="388" r:id="rId64"/>
    <p:sldId id="389" r:id="rId65"/>
    <p:sldId id="390" r:id="rId66"/>
    <p:sldId id="391" r:id="rId67"/>
    <p:sldId id="392" r:id="rId68"/>
    <p:sldId id="292" r:id="rId69"/>
    <p:sldId id="395" r:id="rId70"/>
    <p:sldId id="396" r:id="rId71"/>
    <p:sldId id="397" r:id="rId72"/>
    <p:sldId id="403" r:id="rId73"/>
    <p:sldId id="404" r:id="rId74"/>
    <p:sldId id="405" r:id="rId75"/>
    <p:sldId id="406" r:id="rId76"/>
    <p:sldId id="407" r:id="rId7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47"/>
    <p:restoredTop sz="92954"/>
  </p:normalViewPr>
  <p:slideViewPr>
    <p:cSldViewPr showGuides="1">
      <p:cViewPr varScale="1">
        <p:scale>
          <a:sx n="115" d="100"/>
          <a:sy n="115" d="100"/>
        </p:scale>
        <p:origin x="66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B61DE8-0832-C849-97CF-3D5E0B54C9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885E8D-E9A1-F548-8413-9C0D6D0A10C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0AB849E3-43BF-D840-AD13-DE251DE32807}" type="datetimeFigureOut">
              <a:rPr lang="en-US" altLang="zh-CN"/>
              <a:pPr>
                <a:defRPr/>
              </a:pPr>
              <a:t>3/2/20</a:t>
            </a:fld>
            <a:endParaRPr lang="en-US" altLang="zh-CN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F232902-918C-2947-815E-C50A442A73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1A10222-7262-194D-AB73-62E38872B4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A548E-9656-FA4F-9B31-C146F8BC8DB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521072-6517-7B45-BA2C-30928CD11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7460B8C7-2F7D-664C-ADA2-B3A9BB63A85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>
            <a:extLst>
              <a:ext uri="{FF2B5EF4-FFF2-40B4-BE49-F238E27FC236}">
                <a16:creationId xmlns:a16="http://schemas.microsoft.com/office/drawing/2014/main" id="{6E7BDD96-CB8B-D64A-A05B-3CE4A69DAC0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Notes Placeholder 2">
            <a:extLst>
              <a:ext uri="{FF2B5EF4-FFF2-40B4-BE49-F238E27FC236}">
                <a16:creationId xmlns:a16="http://schemas.microsoft.com/office/drawing/2014/main" id="{62AFCB8E-154B-F547-94D4-4323263C1FE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97284" name="Slide Number Placeholder 3">
            <a:extLst>
              <a:ext uri="{FF2B5EF4-FFF2-40B4-BE49-F238E27FC236}">
                <a16:creationId xmlns:a16="http://schemas.microsoft.com/office/drawing/2014/main" id="{DE4D89A2-9A5A-4A41-8211-4D87783BBE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6BFD3E3-A44E-F34B-B49A-590B5EE3295B}" type="slidenum">
              <a:rPr lang="en-US" altLang="zh-CN">
                <a:latin typeface="Calibri" panose="020F0502020204030204" pitchFamily="34" charset="0"/>
              </a:rPr>
              <a:pPr eaLnBrk="1" hangingPunct="1"/>
              <a:t>1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>
            <a:extLst>
              <a:ext uri="{FF2B5EF4-FFF2-40B4-BE49-F238E27FC236}">
                <a16:creationId xmlns:a16="http://schemas.microsoft.com/office/drawing/2014/main" id="{E02969E9-C9C0-3B49-B4A8-A7CCACD9CE3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>
            <a:extLst>
              <a:ext uri="{FF2B5EF4-FFF2-40B4-BE49-F238E27FC236}">
                <a16:creationId xmlns:a16="http://schemas.microsoft.com/office/drawing/2014/main" id="{34908205-C2AF-4D43-B48D-8E4CA9EEAE5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08548" name="Slide Number Placeholder 3">
            <a:extLst>
              <a:ext uri="{FF2B5EF4-FFF2-40B4-BE49-F238E27FC236}">
                <a16:creationId xmlns:a16="http://schemas.microsoft.com/office/drawing/2014/main" id="{7FD98C13-BE88-9A47-9C78-BFB662E5AC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D4C9AC8-C205-A740-B257-9C1682F8B0A7}" type="slidenum">
              <a:rPr lang="en-US" altLang="zh-CN">
                <a:latin typeface="Calibri" panose="020F0502020204030204" pitchFamily="34" charset="0"/>
              </a:rPr>
              <a:pPr eaLnBrk="1" hangingPunct="1"/>
              <a:t>11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>
            <a:extLst>
              <a:ext uri="{FF2B5EF4-FFF2-40B4-BE49-F238E27FC236}">
                <a16:creationId xmlns:a16="http://schemas.microsoft.com/office/drawing/2014/main" id="{D45D6237-F5E8-2341-8601-4FBDA28390F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>
            <a:extLst>
              <a:ext uri="{FF2B5EF4-FFF2-40B4-BE49-F238E27FC236}">
                <a16:creationId xmlns:a16="http://schemas.microsoft.com/office/drawing/2014/main" id="{47418708-619C-2447-80CA-4F4FBCB90CE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09572" name="Slide Number Placeholder 3">
            <a:extLst>
              <a:ext uri="{FF2B5EF4-FFF2-40B4-BE49-F238E27FC236}">
                <a16:creationId xmlns:a16="http://schemas.microsoft.com/office/drawing/2014/main" id="{381EB121-2E06-A649-9CB4-448C3AA65C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3E98E10-A557-084D-A3A6-C0DA60C6E688}" type="slidenum">
              <a:rPr lang="en-US" altLang="zh-CN">
                <a:latin typeface="Calibri" panose="020F0502020204030204" pitchFamily="34" charset="0"/>
              </a:rPr>
              <a:pPr eaLnBrk="1" hangingPunct="1"/>
              <a:t>12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>
            <a:extLst>
              <a:ext uri="{FF2B5EF4-FFF2-40B4-BE49-F238E27FC236}">
                <a16:creationId xmlns:a16="http://schemas.microsoft.com/office/drawing/2014/main" id="{1BD2A716-2AE0-4F46-B3BD-BB1886CE566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>
            <a:extLst>
              <a:ext uri="{FF2B5EF4-FFF2-40B4-BE49-F238E27FC236}">
                <a16:creationId xmlns:a16="http://schemas.microsoft.com/office/drawing/2014/main" id="{117E3033-6403-C440-87A6-9F56AC6ECF2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10596" name="Slide Number Placeholder 3">
            <a:extLst>
              <a:ext uri="{FF2B5EF4-FFF2-40B4-BE49-F238E27FC236}">
                <a16:creationId xmlns:a16="http://schemas.microsoft.com/office/drawing/2014/main" id="{B5742441-67B6-954C-8185-0C5A36AC49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6A32724-45B1-CD46-B30E-54421134B7DA}" type="slidenum">
              <a:rPr lang="en-US" altLang="zh-CN">
                <a:latin typeface="Calibri" panose="020F0502020204030204" pitchFamily="34" charset="0"/>
              </a:rPr>
              <a:pPr eaLnBrk="1" hangingPunct="1"/>
              <a:t>13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>
            <a:extLst>
              <a:ext uri="{FF2B5EF4-FFF2-40B4-BE49-F238E27FC236}">
                <a16:creationId xmlns:a16="http://schemas.microsoft.com/office/drawing/2014/main" id="{F094E879-88B7-FB40-A3F5-04F558516A1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>
            <a:extLst>
              <a:ext uri="{FF2B5EF4-FFF2-40B4-BE49-F238E27FC236}">
                <a16:creationId xmlns:a16="http://schemas.microsoft.com/office/drawing/2014/main" id="{6DDBA8BB-4496-C244-83A9-AC19C6FCD9E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11620" name="Slide Number Placeholder 3">
            <a:extLst>
              <a:ext uri="{FF2B5EF4-FFF2-40B4-BE49-F238E27FC236}">
                <a16:creationId xmlns:a16="http://schemas.microsoft.com/office/drawing/2014/main" id="{ED96D6A7-D07D-CD4B-9272-E904A9F659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58BFE80-38D6-B742-AEDC-2EC2492042A2}" type="slidenum">
              <a:rPr lang="en-US" altLang="zh-CN">
                <a:latin typeface="Calibri" panose="020F0502020204030204" pitchFamily="34" charset="0"/>
              </a:rPr>
              <a:pPr eaLnBrk="1" hangingPunct="1"/>
              <a:t>14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>
            <a:extLst>
              <a:ext uri="{FF2B5EF4-FFF2-40B4-BE49-F238E27FC236}">
                <a16:creationId xmlns:a16="http://schemas.microsoft.com/office/drawing/2014/main" id="{9203F92F-CB7F-A34E-81A0-9EEBA16FC08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>
            <a:extLst>
              <a:ext uri="{FF2B5EF4-FFF2-40B4-BE49-F238E27FC236}">
                <a16:creationId xmlns:a16="http://schemas.microsoft.com/office/drawing/2014/main" id="{2886D4ED-02EB-7646-8798-36E1D460F30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12644" name="Slide Number Placeholder 3">
            <a:extLst>
              <a:ext uri="{FF2B5EF4-FFF2-40B4-BE49-F238E27FC236}">
                <a16:creationId xmlns:a16="http://schemas.microsoft.com/office/drawing/2014/main" id="{C6261052-5767-C44C-AE1A-26364FCE64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6462FCE-F05F-894A-8B16-E52FBA1DDCCA}" type="slidenum">
              <a:rPr lang="en-US" altLang="zh-CN">
                <a:latin typeface="Calibri" panose="020F0502020204030204" pitchFamily="34" charset="0"/>
              </a:rPr>
              <a:pPr eaLnBrk="1" hangingPunct="1"/>
              <a:t>15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>
            <a:extLst>
              <a:ext uri="{FF2B5EF4-FFF2-40B4-BE49-F238E27FC236}">
                <a16:creationId xmlns:a16="http://schemas.microsoft.com/office/drawing/2014/main" id="{2D990AA9-FC0A-8F40-8AAE-7BCEC9C3913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>
            <a:extLst>
              <a:ext uri="{FF2B5EF4-FFF2-40B4-BE49-F238E27FC236}">
                <a16:creationId xmlns:a16="http://schemas.microsoft.com/office/drawing/2014/main" id="{B38EE512-EC0B-4A4A-BCFC-72D0C13B9C9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13668" name="Slide Number Placeholder 3">
            <a:extLst>
              <a:ext uri="{FF2B5EF4-FFF2-40B4-BE49-F238E27FC236}">
                <a16:creationId xmlns:a16="http://schemas.microsoft.com/office/drawing/2014/main" id="{A2032E48-2B74-BD4F-8730-EB529F862E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4B96586-3392-9F49-B909-ED54CE7F7627}" type="slidenum">
              <a:rPr lang="en-US" altLang="zh-CN">
                <a:latin typeface="Calibri" panose="020F0502020204030204" pitchFamily="34" charset="0"/>
              </a:rPr>
              <a:pPr eaLnBrk="1" hangingPunct="1"/>
              <a:t>16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>
            <a:extLst>
              <a:ext uri="{FF2B5EF4-FFF2-40B4-BE49-F238E27FC236}">
                <a16:creationId xmlns:a16="http://schemas.microsoft.com/office/drawing/2014/main" id="{5149763F-9F59-8C43-932E-86D5A66F962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Notes Placeholder 2">
            <a:extLst>
              <a:ext uri="{FF2B5EF4-FFF2-40B4-BE49-F238E27FC236}">
                <a16:creationId xmlns:a16="http://schemas.microsoft.com/office/drawing/2014/main" id="{3DFB0431-4A36-3341-82D0-182AF8ABB1E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14692" name="Slide Number Placeholder 3">
            <a:extLst>
              <a:ext uri="{FF2B5EF4-FFF2-40B4-BE49-F238E27FC236}">
                <a16:creationId xmlns:a16="http://schemas.microsoft.com/office/drawing/2014/main" id="{D769A623-B7F3-CA42-8962-20E98B0F7E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C8A6E44-BB59-0442-9207-409C3D66371B}" type="slidenum">
              <a:rPr lang="en-US" altLang="zh-CN">
                <a:latin typeface="Calibri" panose="020F0502020204030204" pitchFamily="34" charset="0"/>
              </a:rPr>
              <a:pPr eaLnBrk="1" hangingPunct="1"/>
              <a:t>23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>
            <a:extLst>
              <a:ext uri="{FF2B5EF4-FFF2-40B4-BE49-F238E27FC236}">
                <a16:creationId xmlns:a16="http://schemas.microsoft.com/office/drawing/2014/main" id="{7CB138B5-0814-9545-8723-5C45E55ACF0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>
            <a:extLst>
              <a:ext uri="{FF2B5EF4-FFF2-40B4-BE49-F238E27FC236}">
                <a16:creationId xmlns:a16="http://schemas.microsoft.com/office/drawing/2014/main" id="{833EA2FD-5D37-4B4C-B8EA-09E42532D51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15716" name="Slide Number Placeholder 3">
            <a:extLst>
              <a:ext uri="{FF2B5EF4-FFF2-40B4-BE49-F238E27FC236}">
                <a16:creationId xmlns:a16="http://schemas.microsoft.com/office/drawing/2014/main" id="{8D92F35C-709F-A745-A239-7669158A28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00053BF-3AA4-DD43-9448-8F2D54AD86E0}" type="slidenum">
              <a:rPr lang="en-US" altLang="zh-CN">
                <a:latin typeface="Calibri" panose="020F0502020204030204" pitchFamily="34" charset="0"/>
              </a:rPr>
              <a:pPr eaLnBrk="1" hangingPunct="1"/>
              <a:t>24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>
            <a:extLst>
              <a:ext uri="{FF2B5EF4-FFF2-40B4-BE49-F238E27FC236}">
                <a16:creationId xmlns:a16="http://schemas.microsoft.com/office/drawing/2014/main" id="{628A61FF-70E4-244C-93DE-14ADE3C3C66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>
            <a:extLst>
              <a:ext uri="{FF2B5EF4-FFF2-40B4-BE49-F238E27FC236}">
                <a16:creationId xmlns:a16="http://schemas.microsoft.com/office/drawing/2014/main" id="{D4A48E3F-4407-344D-A669-DA5482FDFC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16740" name="Slide Number Placeholder 3">
            <a:extLst>
              <a:ext uri="{FF2B5EF4-FFF2-40B4-BE49-F238E27FC236}">
                <a16:creationId xmlns:a16="http://schemas.microsoft.com/office/drawing/2014/main" id="{4C2371BC-8B05-F34F-91A3-1B4D54300D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63D02DD-59AC-974B-A430-3DF9977A8F6A}" type="slidenum">
              <a:rPr lang="en-US" altLang="zh-CN">
                <a:latin typeface="Calibri" panose="020F0502020204030204" pitchFamily="34" charset="0"/>
              </a:rPr>
              <a:pPr eaLnBrk="1" hangingPunct="1"/>
              <a:t>25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>
            <a:extLst>
              <a:ext uri="{FF2B5EF4-FFF2-40B4-BE49-F238E27FC236}">
                <a16:creationId xmlns:a16="http://schemas.microsoft.com/office/drawing/2014/main" id="{66033EC6-84B2-2F40-9084-073CC67B1D1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>
            <a:extLst>
              <a:ext uri="{FF2B5EF4-FFF2-40B4-BE49-F238E27FC236}">
                <a16:creationId xmlns:a16="http://schemas.microsoft.com/office/drawing/2014/main" id="{52E15CA6-DA90-C44B-B185-78815FF535C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17764" name="Slide Number Placeholder 3">
            <a:extLst>
              <a:ext uri="{FF2B5EF4-FFF2-40B4-BE49-F238E27FC236}">
                <a16:creationId xmlns:a16="http://schemas.microsoft.com/office/drawing/2014/main" id="{B90CCFE1-B443-C94E-8A06-3CEB2B1DAA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EAFCDB4-FD67-BD47-8AF0-81194FED565C}" type="slidenum">
              <a:rPr lang="en-US" altLang="zh-CN">
                <a:latin typeface="Calibri" panose="020F0502020204030204" pitchFamily="34" charset="0"/>
              </a:rPr>
              <a:pPr eaLnBrk="1" hangingPunct="1"/>
              <a:t>26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>
            <a:extLst>
              <a:ext uri="{FF2B5EF4-FFF2-40B4-BE49-F238E27FC236}">
                <a16:creationId xmlns:a16="http://schemas.microsoft.com/office/drawing/2014/main" id="{FB65865C-6873-B245-AA01-F71F67723D6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Notes Placeholder 2">
            <a:extLst>
              <a:ext uri="{FF2B5EF4-FFF2-40B4-BE49-F238E27FC236}">
                <a16:creationId xmlns:a16="http://schemas.microsoft.com/office/drawing/2014/main" id="{EB4A11EB-D54C-EC45-A526-A82E399D658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98308" name="Slide Number Placeholder 3">
            <a:extLst>
              <a:ext uri="{FF2B5EF4-FFF2-40B4-BE49-F238E27FC236}">
                <a16:creationId xmlns:a16="http://schemas.microsoft.com/office/drawing/2014/main" id="{574962D2-FEDE-2040-B3B0-1325DFA7AD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99897C9-CA55-474C-A2B0-C2216A2BBE6B}" type="slidenum">
              <a:rPr lang="en-US" altLang="zh-CN">
                <a:latin typeface="Calibri" panose="020F0502020204030204" pitchFamily="34" charset="0"/>
              </a:rPr>
              <a:pPr eaLnBrk="1" hangingPunct="1"/>
              <a:t>3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>
            <a:extLst>
              <a:ext uri="{FF2B5EF4-FFF2-40B4-BE49-F238E27FC236}">
                <a16:creationId xmlns:a16="http://schemas.microsoft.com/office/drawing/2014/main" id="{90975684-C072-5A48-B8D9-6F2A1AB98B3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>
            <a:extLst>
              <a:ext uri="{FF2B5EF4-FFF2-40B4-BE49-F238E27FC236}">
                <a16:creationId xmlns:a16="http://schemas.microsoft.com/office/drawing/2014/main" id="{7EA25C73-E2A2-614D-BCBD-F987AC75B60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18788" name="Slide Number Placeholder 3">
            <a:extLst>
              <a:ext uri="{FF2B5EF4-FFF2-40B4-BE49-F238E27FC236}">
                <a16:creationId xmlns:a16="http://schemas.microsoft.com/office/drawing/2014/main" id="{0D56538A-58B6-6744-9AF2-A1761D214F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935015B-8345-1F49-A15D-84029CA6A074}" type="slidenum">
              <a:rPr lang="en-US" altLang="zh-CN">
                <a:latin typeface="Calibri" panose="020F0502020204030204" pitchFamily="34" charset="0"/>
              </a:rPr>
              <a:pPr eaLnBrk="1" hangingPunct="1"/>
              <a:t>27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>
            <a:extLst>
              <a:ext uri="{FF2B5EF4-FFF2-40B4-BE49-F238E27FC236}">
                <a16:creationId xmlns:a16="http://schemas.microsoft.com/office/drawing/2014/main" id="{9502B769-170B-2D46-A62A-8456AF0080A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>
            <a:extLst>
              <a:ext uri="{FF2B5EF4-FFF2-40B4-BE49-F238E27FC236}">
                <a16:creationId xmlns:a16="http://schemas.microsoft.com/office/drawing/2014/main" id="{47EE0D70-8755-3C4A-8929-C1A30ED06E0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19812" name="Slide Number Placeholder 3">
            <a:extLst>
              <a:ext uri="{FF2B5EF4-FFF2-40B4-BE49-F238E27FC236}">
                <a16:creationId xmlns:a16="http://schemas.microsoft.com/office/drawing/2014/main" id="{55842B72-54B6-D04F-BEA5-9FEC03ABBA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11B525B-5914-7048-9CC1-8F36AB9FDA6F}" type="slidenum">
              <a:rPr lang="en-US" altLang="zh-CN">
                <a:latin typeface="Calibri" panose="020F0502020204030204" pitchFamily="34" charset="0"/>
              </a:rPr>
              <a:pPr eaLnBrk="1" hangingPunct="1"/>
              <a:t>28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>
            <a:extLst>
              <a:ext uri="{FF2B5EF4-FFF2-40B4-BE49-F238E27FC236}">
                <a16:creationId xmlns:a16="http://schemas.microsoft.com/office/drawing/2014/main" id="{F478AEB4-F5F1-7040-A4BB-1922305CC8A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>
            <a:extLst>
              <a:ext uri="{FF2B5EF4-FFF2-40B4-BE49-F238E27FC236}">
                <a16:creationId xmlns:a16="http://schemas.microsoft.com/office/drawing/2014/main" id="{17006802-DD6D-734A-AADF-427A2730C3B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20836" name="Slide Number Placeholder 3">
            <a:extLst>
              <a:ext uri="{FF2B5EF4-FFF2-40B4-BE49-F238E27FC236}">
                <a16:creationId xmlns:a16="http://schemas.microsoft.com/office/drawing/2014/main" id="{BDBFFBF2-A9C8-B24D-85AD-079B4283FA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640F81A-4D1C-A149-BBAF-0DBB08E21DE5}" type="slidenum">
              <a:rPr lang="en-US" altLang="zh-CN">
                <a:latin typeface="Calibri" panose="020F0502020204030204" pitchFamily="34" charset="0"/>
              </a:rPr>
              <a:pPr eaLnBrk="1" hangingPunct="1"/>
              <a:t>29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>
            <a:extLst>
              <a:ext uri="{FF2B5EF4-FFF2-40B4-BE49-F238E27FC236}">
                <a16:creationId xmlns:a16="http://schemas.microsoft.com/office/drawing/2014/main" id="{A1B0AF69-3A6C-864B-A69E-49A8D6142EF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>
            <a:extLst>
              <a:ext uri="{FF2B5EF4-FFF2-40B4-BE49-F238E27FC236}">
                <a16:creationId xmlns:a16="http://schemas.microsoft.com/office/drawing/2014/main" id="{1649F18C-400D-674F-8147-C6DCA9F4B44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21860" name="Slide Number Placeholder 3">
            <a:extLst>
              <a:ext uri="{FF2B5EF4-FFF2-40B4-BE49-F238E27FC236}">
                <a16:creationId xmlns:a16="http://schemas.microsoft.com/office/drawing/2014/main" id="{F4B7C16C-2953-C943-A3B6-0B1851AA77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D6662BF-84D3-A24B-A02C-CD5DFED4F32C}" type="slidenum">
              <a:rPr lang="en-US" altLang="zh-CN">
                <a:latin typeface="Calibri" panose="020F0502020204030204" pitchFamily="34" charset="0"/>
              </a:rPr>
              <a:pPr eaLnBrk="1" hangingPunct="1"/>
              <a:t>30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>
            <a:extLst>
              <a:ext uri="{FF2B5EF4-FFF2-40B4-BE49-F238E27FC236}">
                <a16:creationId xmlns:a16="http://schemas.microsoft.com/office/drawing/2014/main" id="{655B64EA-0EBD-884A-A460-80F8F24AE0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>
            <a:extLst>
              <a:ext uri="{FF2B5EF4-FFF2-40B4-BE49-F238E27FC236}">
                <a16:creationId xmlns:a16="http://schemas.microsoft.com/office/drawing/2014/main" id="{67A9A663-4F5A-C94F-8826-D6B5CFF5009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22884" name="Slide Number Placeholder 3">
            <a:extLst>
              <a:ext uri="{FF2B5EF4-FFF2-40B4-BE49-F238E27FC236}">
                <a16:creationId xmlns:a16="http://schemas.microsoft.com/office/drawing/2014/main" id="{E884B15B-7D33-AC4E-AA05-0B898E3C58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DDE7B83-506B-5246-AF19-169DC8A935BB}" type="slidenum">
              <a:rPr lang="en-US" altLang="zh-CN">
                <a:latin typeface="Calibri" panose="020F0502020204030204" pitchFamily="34" charset="0"/>
              </a:rPr>
              <a:pPr eaLnBrk="1" hangingPunct="1"/>
              <a:t>31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>
            <a:extLst>
              <a:ext uri="{FF2B5EF4-FFF2-40B4-BE49-F238E27FC236}">
                <a16:creationId xmlns:a16="http://schemas.microsoft.com/office/drawing/2014/main" id="{AE63B5FA-8088-E344-A458-9EBA40EB22C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Notes Placeholder 2">
            <a:extLst>
              <a:ext uri="{FF2B5EF4-FFF2-40B4-BE49-F238E27FC236}">
                <a16:creationId xmlns:a16="http://schemas.microsoft.com/office/drawing/2014/main" id="{912DF5CD-7CB2-EE41-85CC-0F9581E4F9B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23908" name="Slide Number Placeholder 3">
            <a:extLst>
              <a:ext uri="{FF2B5EF4-FFF2-40B4-BE49-F238E27FC236}">
                <a16:creationId xmlns:a16="http://schemas.microsoft.com/office/drawing/2014/main" id="{BE0DA279-AE60-0B46-B94B-8581869EEA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C3DA493-B110-044C-87F0-054041A070E2}" type="slidenum">
              <a:rPr lang="en-US" altLang="zh-CN">
                <a:latin typeface="Calibri" panose="020F0502020204030204" pitchFamily="34" charset="0"/>
              </a:rPr>
              <a:pPr eaLnBrk="1" hangingPunct="1"/>
              <a:t>39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>
            <a:extLst>
              <a:ext uri="{FF2B5EF4-FFF2-40B4-BE49-F238E27FC236}">
                <a16:creationId xmlns:a16="http://schemas.microsoft.com/office/drawing/2014/main" id="{9416ABC2-F341-FA43-9F56-C3E067804A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>
            <a:extLst>
              <a:ext uri="{FF2B5EF4-FFF2-40B4-BE49-F238E27FC236}">
                <a16:creationId xmlns:a16="http://schemas.microsoft.com/office/drawing/2014/main" id="{41EED6C9-9FFA-AF4F-9ACF-F2AC0961699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24932" name="Slide Number Placeholder 3">
            <a:extLst>
              <a:ext uri="{FF2B5EF4-FFF2-40B4-BE49-F238E27FC236}">
                <a16:creationId xmlns:a16="http://schemas.microsoft.com/office/drawing/2014/main" id="{24ADAFBE-E6A6-C643-9CAA-61F844A4C4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436A6F1-3359-5748-88FD-4BB6D3204D0C}" type="slidenum">
              <a:rPr lang="en-US" altLang="zh-CN">
                <a:latin typeface="Calibri" panose="020F0502020204030204" pitchFamily="34" charset="0"/>
              </a:rPr>
              <a:pPr eaLnBrk="1" hangingPunct="1"/>
              <a:t>40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>
            <a:extLst>
              <a:ext uri="{FF2B5EF4-FFF2-40B4-BE49-F238E27FC236}">
                <a16:creationId xmlns:a16="http://schemas.microsoft.com/office/drawing/2014/main" id="{508F016F-EA6E-2E42-A78E-8489E77AE24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>
            <a:extLst>
              <a:ext uri="{FF2B5EF4-FFF2-40B4-BE49-F238E27FC236}">
                <a16:creationId xmlns:a16="http://schemas.microsoft.com/office/drawing/2014/main" id="{7983BAEE-4304-5747-A446-CB3264785A2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25956" name="Slide Number Placeholder 3">
            <a:extLst>
              <a:ext uri="{FF2B5EF4-FFF2-40B4-BE49-F238E27FC236}">
                <a16:creationId xmlns:a16="http://schemas.microsoft.com/office/drawing/2014/main" id="{23DB8164-7AD6-0D44-B163-09EC2AF0E1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94CE87D-B08E-5549-A5B6-468AB7242C9C}" type="slidenum">
              <a:rPr lang="en-US" altLang="zh-CN">
                <a:latin typeface="Calibri" panose="020F0502020204030204" pitchFamily="34" charset="0"/>
              </a:rPr>
              <a:pPr eaLnBrk="1" hangingPunct="1"/>
              <a:t>41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>
            <a:extLst>
              <a:ext uri="{FF2B5EF4-FFF2-40B4-BE49-F238E27FC236}">
                <a16:creationId xmlns:a16="http://schemas.microsoft.com/office/drawing/2014/main" id="{86D503A9-5213-834B-9D27-2E919BD0E1D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>
            <a:extLst>
              <a:ext uri="{FF2B5EF4-FFF2-40B4-BE49-F238E27FC236}">
                <a16:creationId xmlns:a16="http://schemas.microsoft.com/office/drawing/2014/main" id="{7640EDD8-C095-604C-BEFF-DD447ABAD54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26980" name="Slide Number Placeholder 3">
            <a:extLst>
              <a:ext uri="{FF2B5EF4-FFF2-40B4-BE49-F238E27FC236}">
                <a16:creationId xmlns:a16="http://schemas.microsoft.com/office/drawing/2014/main" id="{EDB94F8A-2C92-424C-9577-494BEF5318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460C631-92B3-2741-B197-07A6A59FA9EF}" type="slidenum">
              <a:rPr lang="en-US" altLang="zh-CN">
                <a:latin typeface="Calibri" panose="020F0502020204030204" pitchFamily="34" charset="0"/>
              </a:rPr>
              <a:pPr eaLnBrk="1" hangingPunct="1"/>
              <a:t>42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>
            <a:extLst>
              <a:ext uri="{FF2B5EF4-FFF2-40B4-BE49-F238E27FC236}">
                <a16:creationId xmlns:a16="http://schemas.microsoft.com/office/drawing/2014/main" id="{83A31D54-4678-4E4E-B2CA-0C5AA958687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>
            <a:extLst>
              <a:ext uri="{FF2B5EF4-FFF2-40B4-BE49-F238E27FC236}">
                <a16:creationId xmlns:a16="http://schemas.microsoft.com/office/drawing/2014/main" id="{89D38A11-EACA-9347-B13E-3FFA9097698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28004" name="Slide Number Placeholder 3">
            <a:extLst>
              <a:ext uri="{FF2B5EF4-FFF2-40B4-BE49-F238E27FC236}">
                <a16:creationId xmlns:a16="http://schemas.microsoft.com/office/drawing/2014/main" id="{64D7DE78-BFFB-0242-979E-718296B767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6C1964E-9ECA-6149-93E2-C6699A105F30}" type="slidenum">
              <a:rPr lang="en-US" altLang="zh-CN">
                <a:latin typeface="Calibri" panose="020F0502020204030204" pitchFamily="34" charset="0"/>
              </a:rPr>
              <a:pPr eaLnBrk="1" hangingPunct="1"/>
              <a:t>48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>
            <a:extLst>
              <a:ext uri="{FF2B5EF4-FFF2-40B4-BE49-F238E27FC236}">
                <a16:creationId xmlns:a16="http://schemas.microsoft.com/office/drawing/2014/main" id="{3482D945-176E-BD4A-9021-BCCB0ABA76D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Notes Placeholder 2">
            <a:extLst>
              <a:ext uri="{FF2B5EF4-FFF2-40B4-BE49-F238E27FC236}">
                <a16:creationId xmlns:a16="http://schemas.microsoft.com/office/drawing/2014/main" id="{E1BD3CA1-65B2-394E-A77F-34FDCB53C38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99332" name="Slide Number Placeholder 3">
            <a:extLst>
              <a:ext uri="{FF2B5EF4-FFF2-40B4-BE49-F238E27FC236}">
                <a16:creationId xmlns:a16="http://schemas.microsoft.com/office/drawing/2014/main" id="{46430AC5-5E83-4A43-9732-5ECF63EE51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EBEFB75-A949-3245-AB7D-0A1318662C32}" type="slidenum">
              <a:rPr lang="en-US" altLang="zh-CN">
                <a:latin typeface="Calibri" panose="020F0502020204030204" pitchFamily="34" charset="0"/>
              </a:rPr>
              <a:pPr eaLnBrk="1" hangingPunct="1"/>
              <a:t>4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>
            <a:extLst>
              <a:ext uri="{FF2B5EF4-FFF2-40B4-BE49-F238E27FC236}">
                <a16:creationId xmlns:a16="http://schemas.microsoft.com/office/drawing/2014/main" id="{3E8F21C0-2961-BA4C-A574-98E2FB84325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Notes Placeholder 2">
            <a:extLst>
              <a:ext uri="{FF2B5EF4-FFF2-40B4-BE49-F238E27FC236}">
                <a16:creationId xmlns:a16="http://schemas.microsoft.com/office/drawing/2014/main" id="{B79CD8A7-9006-A545-8FBE-AF27ABCDC70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29028" name="Slide Number Placeholder 3">
            <a:extLst>
              <a:ext uri="{FF2B5EF4-FFF2-40B4-BE49-F238E27FC236}">
                <a16:creationId xmlns:a16="http://schemas.microsoft.com/office/drawing/2014/main" id="{BBA5C2F1-ED22-8747-9E3B-7F87261DD3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0D8799D-FFAC-9940-9375-8628722D9BDB}" type="slidenum">
              <a:rPr lang="en-US" altLang="zh-CN">
                <a:latin typeface="Calibri" panose="020F0502020204030204" pitchFamily="34" charset="0"/>
              </a:rPr>
              <a:pPr eaLnBrk="1" hangingPunct="1"/>
              <a:t>52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>
            <a:extLst>
              <a:ext uri="{FF2B5EF4-FFF2-40B4-BE49-F238E27FC236}">
                <a16:creationId xmlns:a16="http://schemas.microsoft.com/office/drawing/2014/main" id="{B068A27F-414E-334A-B491-9BCF2DD2025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1" name="Notes Placeholder 2">
            <a:extLst>
              <a:ext uri="{FF2B5EF4-FFF2-40B4-BE49-F238E27FC236}">
                <a16:creationId xmlns:a16="http://schemas.microsoft.com/office/drawing/2014/main" id="{EF467B4F-9383-1B4F-ACD5-FF58AE8B3CC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30052" name="Slide Number Placeholder 3">
            <a:extLst>
              <a:ext uri="{FF2B5EF4-FFF2-40B4-BE49-F238E27FC236}">
                <a16:creationId xmlns:a16="http://schemas.microsoft.com/office/drawing/2014/main" id="{8C80189D-70F3-E946-8050-1CF8A7B036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AD1606E-C292-0F46-8CEA-46D003CEFEF3}" type="slidenum">
              <a:rPr lang="en-US" altLang="zh-CN">
                <a:latin typeface="Calibri" panose="020F0502020204030204" pitchFamily="34" charset="0"/>
              </a:rPr>
              <a:pPr eaLnBrk="1" hangingPunct="1"/>
              <a:t>53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>
            <a:extLst>
              <a:ext uri="{FF2B5EF4-FFF2-40B4-BE49-F238E27FC236}">
                <a16:creationId xmlns:a16="http://schemas.microsoft.com/office/drawing/2014/main" id="{0DEA009B-65BB-EB49-A737-53F81EFCF7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Notes Placeholder 2">
            <a:extLst>
              <a:ext uri="{FF2B5EF4-FFF2-40B4-BE49-F238E27FC236}">
                <a16:creationId xmlns:a16="http://schemas.microsoft.com/office/drawing/2014/main" id="{1C2D96E6-D639-A54C-9E30-60895B3E5C1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31076" name="Slide Number Placeholder 3">
            <a:extLst>
              <a:ext uri="{FF2B5EF4-FFF2-40B4-BE49-F238E27FC236}">
                <a16:creationId xmlns:a16="http://schemas.microsoft.com/office/drawing/2014/main" id="{ADC480E3-2F24-494B-8DC5-E919057AAE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BABC9E1-EBA5-D64E-90D9-4990BC116CAB}" type="slidenum">
              <a:rPr lang="en-US" altLang="zh-CN">
                <a:latin typeface="Calibri" panose="020F0502020204030204" pitchFamily="34" charset="0"/>
              </a:rPr>
              <a:pPr eaLnBrk="1" hangingPunct="1"/>
              <a:t>54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>
            <a:extLst>
              <a:ext uri="{FF2B5EF4-FFF2-40B4-BE49-F238E27FC236}">
                <a16:creationId xmlns:a16="http://schemas.microsoft.com/office/drawing/2014/main" id="{5EC97885-3794-AC44-B00A-D78258ACC59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Notes Placeholder 2">
            <a:extLst>
              <a:ext uri="{FF2B5EF4-FFF2-40B4-BE49-F238E27FC236}">
                <a16:creationId xmlns:a16="http://schemas.microsoft.com/office/drawing/2014/main" id="{741D6404-6C10-BA43-ADE6-E60260BE1AC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32100" name="Slide Number Placeholder 3">
            <a:extLst>
              <a:ext uri="{FF2B5EF4-FFF2-40B4-BE49-F238E27FC236}">
                <a16:creationId xmlns:a16="http://schemas.microsoft.com/office/drawing/2014/main" id="{509670C6-7CED-F544-B11E-E21528A9AA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0E90805-2C73-9D43-8B3F-58025D021F43}" type="slidenum">
              <a:rPr lang="en-US" altLang="zh-CN">
                <a:latin typeface="Calibri" panose="020F0502020204030204" pitchFamily="34" charset="0"/>
              </a:rPr>
              <a:pPr eaLnBrk="1" hangingPunct="1"/>
              <a:t>55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>
            <a:extLst>
              <a:ext uri="{FF2B5EF4-FFF2-40B4-BE49-F238E27FC236}">
                <a16:creationId xmlns:a16="http://schemas.microsoft.com/office/drawing/2014/main" id="{201E07BE-86A5-7C4B-8234-C5B7A00160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Notes Placeholder 2">
            <a:extLst>
              <a:ext uri="{FF2B5EF4-FFF2-40B4-BE49-F238E27FC236}">
                <a16:creationId xmlns:a16="http://schemas.microsoft.com/office/drawing/2014/main" id="{B19CE662-779D-934E-8252-81CD4D4CA8A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33124" name="Slide Number Placeholder 3">
            <a:extLst>
              <a:ext uri="{FF2B5EF4-FFF2-40B4-BE49-F238E27FC236}">
                <a16:creationId xmlns:a16="http://schemas.microsoft.com/office/drawing/2014/main" id="{232905C1-DF03-6640-8AB1-B4BD9EC088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B8AE53B-4499-8A4F-853F-295E8F1227A2}" type="slidenum">
              <a:rPr lang="en-US" altLang="zh-CN">
                <a:latin typeface="Calibri" panose="020F0502020204030204" pitchFamily="34" charset="0"/>
              </a:rPr>
              <a:pPr eaLnBrk="1" hangingPunct="1"/>
              <a:t>56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>
            <a:extLst>
              <a:ext uri="{FF2B5EF4-FFF2-40B4-BE49-F238E27FC236}">
                <a16:creationId xmlns:a16="http://schemas.microsoft.com/office/drawing/2014/main" id="{9418A05F-D63B-6C42-A67B-1277C969535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19" name="Notes Placeholder 2">
            <a:extLst>
              <a:ext uri="{FF2B5EF4-FFF2-40B4-BE49-F238E27FC236}">
                <a16:creationId xmlns:a16="http://schemas.microsoft.com/office/drawing/2014/main" id="{430D0209-989A-BB4D-955F-D1E81C22227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37220" name="Slide Number Placeholder 3">
            <a:extLst>
              <a:ext uri="{FF2B5EF4-FFF2-40B4-BE49-F238E27FC236}">
                <a16:creationId xmlns:a16="http://schemas.microsoft.com/office/drawing/2014/main" id="{B7DA15FC-3E8C-9E47-90CB-899BAF7AA5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247AB19-C9ED-C24C-B90E-7C07230B67F9}" type="slidenum">
              <a:rPr lang="en-US" altLang="zh-CN">
                <a:latin typeface="Calibri" panose="020F0502020204030204" pitchFamily="34" charset="0"/>
              </a:rPr>
              <a:pPr eaLnBrk="1" hangingPunct="1"/>
              <a:t>68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>
            <a:extLst>
              <a:ext uri="{FF2B5EF4-FFF2-40B4-BE49-F238E27FC236}">
                <a16:creationId xmlns:a16="http://schemas.microsoft.com/office/drawing/2014/main" id="{9418A05F-D63B-6C42-A67B-1277C969535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19" name="Notes Placeholder 2">
            <a:extLst>
              <a:ext uri="{FF2B5EF4-FFF2-40B4-BE49-F238E27FC236}">
                <a16:creationId xmlns:a16="http://schemas.microsoft.com/office/drawing/2014/main" id="{430D0209-989A-BB4D-955F-D1E81C22227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37220" name="Slide Number Placeholder 3">
            <a:extLst>
              <a:ext uri="{FF2B5EF4-FFF2-40B4-BE49-F238E27FC236}">
                <a16:creationId xmlns:a16="http://schemas.microsoft.com/office/drawing/2014/main" id="{B7DA15FC-3E8C-9E47-90CB-899BAF7AA5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247AB19-C9ED-C24C-B90E-7C07230B67F9}" type="slidenum">
              <a:rPr lang="en-US" altLang="zh-CN">
                <a:latin typeface="Calibri" panose="020F0502020204030204" pitchFamily="34" charset="0"/>
              </a:rPr>
              <a:pPr eaLnBrk="1" hangingPunct="1"/>
              <a:t>72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1737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>
            <a:extLst>
              <a:ext uri="{FF2B5EF4-FFF2-40B4-BE49-F238E27FC236}">
                <a16:creationId xmlns:a16="http://schemas.microsoft.com/office/drawing/2014/main" id="{9418A05F-D63B-6C42-A67B-1277C969535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19" name="Notes Placeholder 2">
            <a:extLst>
              <a:ext uri="{FF2B5EF4-FFF2-40B4-BE49-F238E27FC236}">
                <a16:creationId xmlns:a16="http://schemas.microsoft.com/office/drawing/2014/main" id="{430D0209-989A-BB4D-955F-D1E81C22227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37220" name="Slide Number Placeholder 3">
            <a:extLst>
              <a:ext uri="{FF2B5EF4-FFF2-40B4-BE49-F238E27FC236}">
                <a16:creationId xmlns:a16="http://schemas.microsoft.com/office/drawing/2014/main" id="{B7DA15FC-3E8C-9E47-90CB-899BAF7AA5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247AB19-C9ED-C24C-B90E-7C07230B67F9}" type="slidenum">
              <a:rPr lang="en-US" altLang="zh-CN">
                <a:latin typeface="Calibri" panose="020F0502020204030204" pitchFamily="34" charset="0"/>
              </a:rPr>
              <a:pPr eaLnBrk="1" hangingPunct="1"/>
              <a:t>73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741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>
            <a:extLst>
              <a:ext uri="{FF2B5EF4-FFF2-40B4-BE49-F238E27FC236}">
                <a16:creationId xmlns:a16="http://schemas.microsoft.com/office/drawing/2014/main" id="{3398F485-90C4-684F-9373-022C863C211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Notes Placeholder 2">
            <a:extLst>
              <a:ext uri="{FF2B5EF4-FFF2-40B4-BE49-F238E27FC236}">
                <a16:creationId xmlns:a16="http://schemas.microsoft.com/office/drawing/2014/main" id="{A7EF2028-5175-6D44-BB0A-59CB0BE974C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00356" name="Slide Number Placeholder 3">
            <a:extLst>
              <a:ext uri="{FF2B5EF4-FFF2-40B4-BE49-F238E27FC236}">
                <a16:creationId xmlns:a16="http://schemas.microsoft.com/office/drawing/2014/main" id="{3411D2E1-BA58-2541-BC96-FAC7F4F072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F58ADE3-B73A-574F-A487-78EA763F0FE9}" type="slidenum">
              <a:rPr lang="en-US" altLang="zh-CN">
                <a:latin typeface="Calibri" panose="020F0502020204030204" pitchFamily="34" charset="0"/>
              </a:rPr>
              <a:pPr eaLnBrk="1" hangingPunct="1"/>
              <a:t>5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>
            <a:extLst>
              <a:ext uri="{FF2B5EF4-FFF2-40B4-BE49-F238E27FC236}">
                <a16:creationId xmlns:a16="http://schemas.microsoft.com/office/drawing/2014/main" id="{DF989D69-DC36-9D4B-AA00-3BEF4F1DE5A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Notes Placeholder 2">
            <a:extLst>
              <a:ext uri="{FF2B5EF4-FFF2-40B4-BE49-F238E27FC236}">
                <a16:creationId xmlns:a16="http://schemas.microsoft.com/office/drawing/2014/main" id="{FB44746D-40EC-904F-A350-FA8F1C8D4F8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 dirty="0"/>
          </a:p>
        </p:txBody>
      </p:sp>
      <p:sp>
        <p:nvSpPr>
          <p:cNvPr id="101380" name="Slide Number Placeholder 3">
            <a:extLst>
              <a:ext uri="{FF2B5EF4-FFF2-40B4-BE49-F238E27FC236}">
                <a16:creationId xmlns:a16="http://schemas.microsoft.com/office/drawing/2014/main" id="{5F55F684-92A4-C044-A646-16BB311CF8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7CCB3BA-E12F-E741-8916-A211DFD0BF44}" type="slidenum">
              <a:rPr lang="en-US" altLang="zh-CN">
                <a:latin typeface="Calibri" panose="020F0502020204030204" pitchFamily="34" charset="0"/>
              </a:rPr>
              <a:pPr eaLnBrk="1" hangingPunct="1"/>
              <a:t>6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>
            <a:extLst>
              <a:ext uri="{FF2B5EF4-FFF2-40B4-BE49-F238E27FC236}">
                <a16:creationId xmlns:a16="http://schemas.microsoft.com/office/drawing/2014/main" id="{E50A5B60-1BD8-314C-B4F8-B54EDBC0DF8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Notes Placeholder 2">
            <a:extLst>
              <a:ext uri="{FF2B5EF4-FFF2-40B4-BE49-F238E27FC236}">
                <a16:creationId xmlns:a16="http://schemas.microsoft.com/office/drawing/2014/main" id="{A07E3B3D-8F37-714A-B76B-BF70A2F2401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02404" name="Slide Number Placeholder 3">
            <a:extLst>
              <a:ext uri="{FF2B5EF4-FFF2-40B4-BE49-F238E27FC236}">
                <a16:creationId xmlns:a16="http://schemas.microsoft.com/office/drawing/2014/main" id="{726B1ACE-B475-9440-8C41-0BCE8DDF99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D37FB5D-EE76-AE46-98F8-D464D3ABB55C}" type="slidenum">
              <a:rPr lang="en-US" altLang="zh-CN">
                <a:latin typeface="Calibri" panose="020F0502020204030204" pitchFamily="34" charset="0"/>
              </a:rPr>
              <a:pPr eaLnBrk="1" hangingPunct="1"/>
              <a:t>7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>
            <a:extLst>
              <a:ext uri="{FF2B5EF4-FFF2-40B4-BE49-F238E27FC236}">
                <a16:creationId xmlns:a16="http://schemas.microsoft.com/office/drawing/2014/main" id="{46377C9A-0F77-AA44-9C94-803585347DE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Notes Placeholder 2">
            <a:extLst>
              <a:ext uri="{FF2B5EF4-FFF2-40B4-BE49-F238E27FC236}">
                <a16:creationId xmlns:a16="http://schemas.microsoft.com/office/drawing/2014/main" id="{4CDCC37F-934C-CC42-BC89-E98B78E9B3C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03428" name="Slide Number Placeholder 3">
            <a:extLst>
              <a:ext uri="{FF2B5EF4-FFF2-40B4-BE49-F238E27FC236}">
                <a16:creationId xmlns:a16="http://schemas.microsoft.com/office/drawing/2014/main" id="{5EB4FF28-590F-7F4C-A00A-B039638E42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7FCD08E-BEE3-A64D-A451-8FDF1F596594}" type="slidenum">
              <a:rPr lang="en-US" altLang="zh-CN">
                <a:latin typeface="Calibri" panose="020F0502020204030204" pitchFamily="34" charset="0"/>
              </a:rPr>
              <a:pPr eaLnBrk="1" hangingPunct="1"/>
              <a:t>8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>
            <a:extLst>
              <a:ext uri="{FF2B5EF4-FFF2-40B4-BE49-F238E27FC236}">
                <a16:creationId xmlns:a16="http://schemas.microsoft.com/office/drawing/2014/main" id="{57EC2D76-AE6C-7A4C-BD36-DFB64741EBE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Notes Placeholder 2">
            <a:extLst>
              <a:ext uri="{FF2B5EF4-FFF2-40B4-BE49-F238E27FC236}">
                <a16:creationId xmlns:a16="http://schemas.microsoft.com/office/drawing/2014/main" id="{CCEA0DCD-9066-5A4E-8821-7CA96478415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05476" name="Slide Number Placeholder 3">
            <a:extLst>
              <a:ext uri="{FF2B5EF4-FFF2-40B4-BE49-F238E27FC236}">
                <a16:creationId xmlns:a16="http://schemas.microsoft.com/office/drawing/2014/main" id="{A34ECF4B-5D3E-A748-B4DA-1C1F101E90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F932B6B-4762-EB4F-A0C9-4FDA9F329247}" type="slidenum">
              <a:rPr lang="en-US" altLang="zh-CN">
                <a:latin typeface="Calibri" panose="020F0502020204030204" pitchFamily="34" charset="0"/>
              </a:rPr>
              <a:pPr eaLnBrk="1" hangingPunct="1"/>
              <a:t>9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>
            <a:extLst>
              <a:ext uri="{FF2B5EF4-FFF2-40B4-BE49-F238E27FC236}">
                <a16:creationId xmlns:a16="http://schemas.microsoft.com/office/drawing/2014/main" id="{92D67ED6-6B64-3E43-99A4-AE51EC8A5EE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Notes Placeholder 2">
            <a:extLst>
              <a:ext uri="{FF2B5EF4-FFF2-40B4-BE49-F238E27FC236}">
                <a16:creationId xmlns:a16="http://schemas.microsoft.com/office/drawing/2014/main" id="{4B66B6F5-58D4-B241-BFC7-EBA72F67569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07524" name="Slide Number Placeholder 3">
            <a:extLst>
              <a:ext uri="{FF2B5EF4-FFF2-40B4-BE49-F238E27FC236}">
                <a16:creationId xmlns:a16="http://schemas.microsoft.com/office/drawing/2014/main" id="{5FC086B3-D4B1-FC47-BDB5-CEFFC38592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A8E753D-10FC-6A4C-857C-671FCFBF0EA3}" type="slidenum">
              <a:rPr lang="en-US" altLang="zh-CN">
                <a:latin typeface="Calibri" panose="020F0502020204030204" pitchFamily="34" charset="0"/>
              </a:rPr>
              <a:pPr eaLnBrk="1" hangingPunct="1"/>
              <a:t>10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16">
            <a:extLst>
              <a:ext uri="{FF2B5EF4-FFF2-40B4-BE49-F238E27FC236}">
                <a16:creationId xmlns:a16="http://schemas.microsoft.com/office/drawing/2014/main" id="{E3AFD892-FFC3-1246-8AD4-72514A492262}"/>
              </a:ext>
            </a:extLst>
          </p:cNvPr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grpSp>
        <p:nvGrpSpPr>
          <p:cNvPr id="5" name="Group 18">
            <a:extLst>
              <a:ext uri="{FF2B5EF4-FFF2-40B4-BE49-F238E27FC236}">
                <a16:creationId xmlns:a16="http://schemas.microsoft.com/office/drawing/2014/main" id="{E2AEE193-2A35-C745-AFB5-F041F3837BD4}"/>
              </a:ext>
            </a:extLst>
          </p:cNvPr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19">
              <a:extLst>
                <a:ext uri="{FF2B5EF4-FFF2-40B4-BE49-F238E27FC236}">
                  <a16:creationId xmlns:a16="http://schemas.microsoft.com/office/drawing/2014/main" id="{DEC60E61-D1E7-F84B-91C4-1E8C54CE54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zh-CN">
                <a:latin typeface="Lucida Sans Unicode" panose="020B0602030504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" name="Freeform 20">
              <a:extLst>
                <a:ext uri="{FF2B5EF4-FFF2-40B4-BE49-F238E27FC236}">
                  <a16:creationId xmlns:a16="http://schemas.microsoft.com/office/drawing/2014/main" id="{01DC2883-87E8-6640-AB99-FEAF992AC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/>
              <a:gdLst>
                <a:gd name="T0" fmla="*/ 0 w 5760"/>
                <a:gd name="T1" fmla="*/ 0 h 528"/>
                <a:gd name="T2" fmla="*/ 9108074 w 5760"/>
                <a:gd name="T3" fmla="*/ 0 h 528"/>
                <a:gd name="T4" fmla="*/ 9108074 w 5760"/>
                <a:gd name="T5" fmla="*/ 838869 h 528"/>
                <a:gd name="T6" fmla="*/ 75901 w 5760"/>
                <a:gd name="T7" fmla="*/ 0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0"/>
                <a:gd name="T13" fmla="*/ 0 h 528"/>
                <a:gd name="T14" fmla="*/ 5760 w 5760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cs typeface="Arial" charset="0"/>
              </a:endParaRPr>
            </a:p>
          </p:txBody>
        </p:sp>
        <p:sp>
          <p:nvSpPr>
            <p:cNvPr id="8" name="Freeform 22">
              <a:extLst>
                <a:ext uri="{FF2B5EF4-FFF2-40B4-BE49-F238E27FC236}">
                  <a16:creationId xmlns:a16="http://schemas.microsoft.com/office/drawing/2014/main" id="{3EC42A38-113E-604F-B8B4-8338A735268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zh-CN">
                <a:solidFill>
                  <a:srgbClr val="FFFFFF"/>
                </a:solidFill>
                <a:cs typeface="Arial" charset="0"/>
              </a:endParaRPr>
            </a:p>
          </p:txBody>
        </p:sp>
        <p:cxnSp>
          <p:nvCxnSpPr>
            <p:cNvPr id="10" name="Straight Connector 23">
              <a:extLst>
                <a:ext uri="{FF2B5EF4-FFF2-40B4-BE49-F238E27FC236}">
                  <a16:creationId xmlns:a16="http://schemas.microsoft.com/office/drawing/2014/main" id="{4971FF86-EBD4-2A4A-BD7E-B3B66772E185}"/>
                </a:ext>
              </a:extLst>
            </p:cNvPr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Action Button: Forward or Next 2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9A39E17-60B2-B14A-9CFD-69B9510769CF}"/>
              </a:ext>
            </a:extLst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zh-CN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Date Placeholder 29">
            <a:extLst>
              <a:ext uri="{FF2B5EF4-FFF2-40B4-BE49-F238E27FC236}">
                <a16:creationId xmlns:a16="http://schemas.microsoft.com/office/drawing/2014/main" id="{736FC641-7513-4C48-AEE8-F848E90CE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4651CA57-7D2A-F34C-93E2-601985C0BD03}" type="datetime1">
              <a:rPr lang="en-US" altLang="zh-CN"/>
              <a:pPr>
                <a:defRPr/>
              </a:pPr>
              <a:t>3/2/20</a:t>
            </a:fld>
            <a:endParaRPr lang="en-US" altLang="zh-CN"/>
          </a:p>
        </p:txBody>
      </p:sp>
      <p:sp>
        <p:nvSpPr>
          <p:cNvPr id="13" name="Slide Number Placeholder 26">
            <a:extLst>
              <a:ext uri="{FF2B5EF4-FFF2-40B4-BE49-F238E27FC236}">
                <a16:creationId xmlns:a16="http://schemas.microsoft.com/office/drawing/2014/main" id="{3A9E1B76-7651-8D4B-968F-07197E230D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521EDC3-09D6-0C49-BEC0-98D8DB84B651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4" name="Footer Placeholder 18">
            <a:extLst>
              <a:ext uri="{FF2B5EF4-FFF2-40B4-BE49-F238E27FC236}">
                <a16:creationId xmlns:a16="http://schemas.microsoft.com/office/drawing/2014/main" id="{D866FC35-D440-0F4C-BEE5-BFBAD9C582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743200" y="6408738"/>
            <a:ext cx="3987800" cy="365125"/>
          </a:xfrm>
        </p:spPr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357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>
            <a:extLst>
              <a:ext uri="{FF2B5EF4-FFF2-40B4-BE49-F238E27FC236}">
                <a16:creationId xmlns:a16="http://schemas.microsoft.com/office/drawing/2014/main" id="{C9A9C8ED-B2D8-1244-99B7-4A39A18FE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44EAA3-4649-4340-B4B2-BD2E666A2402}" type="datetime1">
              <a:rPr lang="en-US" altLang="zh-CN"/>
              <a:pPr>
                <a:defRPr/>
              </a:pPr>
              <a:t>3/2/20</a:t>
            </a:fld>
            <a:endParaRPr lang="en-US" altLang="zh-CN"/>
          </a:p>
        </p:txBody>
      </p:sp>
      <p:sp>
        <p:nvSpPr>
          <p:cNvPr id="5" name="Footer Placeholder 21">
            <a:extLst>
              <a:ext uri="{FF2B5EF4-FFF2-40B4-BE49-F238E27FC236}">
                <a16:creationId xmlns:a16="http://schemas.microsoft.com/office/drawing/2014/main" id="{48DD0745-8B3B-B046-A8C1-66F7741CA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2306953E-9017-1443-844D-2966518F2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7F065C-F121-1340-A720-23787084D69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5064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>
            <a:extLst>
              <a:ext uri="{FF2B5EF4-FFF2-40B4-BE49-F238E27FC236}">
                <a16:creationId xmlns:a16="http://schemas.microsoft.com/office/drawing/2014/main" id="{08199C4A-CB6C-F44C-869F-12469D996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EFDD29-5202-5C49-BAAC-43CF2DDF5127}" type="datetime1">
              <a:rPr lang="en-US" altLang="zh-CN"/>
              <a:pPr>
                <a:defRPr/>
              </a:pPr>
              <a:t>3/2/20</a:t>
            </a:fld>
            <a:endParaRPr lang="en-US" altLang="zh-CN"/>
          </a:p>
        </p:txBody>
      </p:sp>
      <p:sp>
        <p:nvSpPr>
          <p:cNvPr id="5" name="Footer Placeholder 21">
            <a:extLst>
              <a:ext uri="{FF2B5EF4-FFF2-40B4-BE49-F238E27FC236}">
                <a16:creationId xmlns:a16="http://schemas.microsoft.com/office/drawing/2014/main" id="{2DF64C00-AC01-2948-95ED-1D7FD7FA3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0E01BF2B-F9B1-DC44-B4EA-C52610870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1A540C-157A-144B-BFE7-7DDC060BE23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40157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2pPr>
              <a:buFont typeface="Wingdings" pitchFamily="2" charset="2"/>
              <a:buChar char="§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9">
            <a:extLst>
              <a:ext uri="{FF2B5EF4-FFF2-40B4-BE49-F238E27FC236}">
                <a16:creationId xmlns:a16="http://schemas.microsoft.com/office/drawing/2014/main" id="{1E0F8233-5E75-C94F-855D-FA51A3796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231BE3-92D0-1246-8F3F-B9CA19CCA8E3}" type="datetime1">
              <a:rPr lang="en-US" altLang="zh-CN"/>
              <a:pPr>
                <a:defRPr/>
              </a:pPr>
              <a:t>3/2/20</a:t>
            </a:fld>
            <a:endParaRPr lang="en-US" altLang="zh-CN"/>
          </a:p>
        </p:txBody>
      </p:sp>
      <p:sp>
        <p:nvSpPr>
          <p:cNvPr id="5" name="Footer Placeholder 21">
            <a:extLst>
              <a:ext uri="{FF2B5EF4-FFF2-40B4-BE49-F238E27FC236}">
                <a16:creationId xmlns:a16="http://schemas.microsoft.com/office/drawing/2014/main" id="{56E0C379-7715-EA48-9277-4D380A92D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808C9D76-C647-7141-BA0D-37259AF13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AB086B-E049-1C46-A844-E97CE2D87B1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928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tion Button: Back or Previous 1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FA18D821-A681-0C45-8ABA-A65F36B2CBE5}"/>
              </a:ext>
            </a:extLst>
          </p:cNvPr>
          <p:cNvSpPr/>
          <p:nvPr/>
        </p:nvSpPr>
        <p:spPr>
          <a:xfrm>
            <a:off x="8305800" y="152400"/>
            <a:ext cx="304800" cy="304800"/>
          </a:xfrm>
          <a:prstGeom prst="actionButtonBackPreviou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zh-CN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" name="Action Button: Forward or Next 18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841CBF15-2791-7047-AE0C-EE2DDA145299}"/>
              </a:ext>
            </a:extLst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zh-CN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Font typeface="Wingdings" pitchFamily="2" charset="2"/>
              <a:buChar char="§"/>
              <a:defRPr/>
            </a:lvl2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7A876A-BD1F-5247-8398-6DFEC6C45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AA40F10-22FF-D544-B9CB-2CB031C6CF36}" type="datetime1">
              <a:rPr lang="en-US" altLang="zh-CN"/>
              <a:pPr>
                <a:defRPr/>
              </a:pPr>
              <a:t>3/2/20</a:t>
            </a:fld>
            <a:endParaRPr lang="en-US" altLang="zh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62D2D97-456F-8F41-BF46-F3299B90C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0" y="6408738"/>
            <a:ext cx="2616200" cy="365125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13D9F94-F44D-594A-8B5B-F3A84708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54887A-308F-3349-B51C-7FE6B050965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926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16">
            <a:extLst>
              <a:ext uri="{FF2B5EF4-FFF2-40B4-BE49-F238E27FC236}">
                <a16:creationId xmlns:a16="http://schemas.microsoft.com/office/drawing/2014/main" id="{51F0475A-77B7-9E4E-B66E-0CD8AAD17281}"/>
              </a:ext>
            </a:extLst>
          </p:cNvPr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5" name="Chevron 18">
            <a:extLst>
              <a:ext uri="{FF2B5EF4-FFF2-40B4-BE49-F238E27FC236}">
                <a16:creationId xmlns:a16="http://schemas.microsoft.com/office/drawing/2014/main" id="{D110A94D-B44C-474B-A9FB-A988B8D0C41D}"/>
              </a:ext>
            </a:extLst>
          </p:cNvPr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415B573-8E99-AF49-A006-79C0AD183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91EC970-1A94-DD48-A919-00CA7215B3D6}" type="datetime1">
              <a:rPr lang="en-US" altLang="zh-CN"/>
              <a:pPr>
                <a:defRPr/>
              </a:pPr>
              <a:t>3/2/20</a:t>
            </a:fld>
            <a:endParaRPr lang="en-US" altLang="zh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7B27713-E13E-6A4B-AEFD-04E91FC08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9594C13-7778-1247-B3AC-258C141E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1B6159-64BE-DB4F-AF70-C5CD7DED121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3818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AACB12-2C83-FE4D-B607-2A5CF9F11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44CA51F-84AA-DC42-86AF-AABD6CD45C9D}" type="datetime1">
              <a:rPr lang="en-US" altLang="zh-CN"/>
              <a:pPr>
                <a:defRPr/>
              </a:pPr>
              <a:t>3/2/20</a:t>
            </a:fld>
            <a:endParaRPr lang="en-US" altLang="zh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C957B8-C783-AF46-9773-5378FECCF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081E99-9D2B-3D49-97FB-629EE6FE9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4E29BB-0DC4-5643-84FF-3AD10E708D8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50169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5751B6-BC5B-9841-959B-15D625791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46D993F-2679-2E4D-AC8F-CDC1B2FB4F69}" type="datetime1">
              <a:rPr lang="en-US" altLang="zh-CN"/>
              <a:pPr>
                <a:defRPr/>
              </a:pPr>
              <a:t>3/2/20</a:t>
            </a:fld>
            <a:endParaRPr lang="en-US" altLang="zh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CC6E40-B41F-FC47-875E-98D8F89D7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8677E6-5127-C74B-8680-015BB99A0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EFA4CD-B25F-B746-AD43-77AEFBB432A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192676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AB35CA-8FD9-7245-ADCF-DFE58B81A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858FF23-C83F-0043-A576-88E9BAD369D7}" type="datetime1">
              <a:rPr lang="en-US" altLang="zh-CN"/>
              <a:pPr>
                <a:defRPr/>
              </a:pPr>
              <a:t>3/2/20</a:t>
            </a:fld>
            <a:endParaRPr lang="en-US" altLang="zh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98C474-760E-D048-B863-25B49F9D0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DB5EE1-07BB-4D41-9905-3C377B851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303B84-2B51-9748-846E-117FA6E7DD1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1806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>
            <a:extLst>
              <a:ext uri="{FF2B5EF4-FFF2-40B4-BE49-F238E27FC236}">
                <a16:creationId xmlns:a16="http://schemas.microsoft.com/office/drawing/2014/main" id="{8A6D3E28-C88B-E942-804E-9A3EAE20F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00100B-AC9F-484A-9F84-30CABC1F72B6}" type="datetime1">
              <a:rPr lang="en-US" altLang="zh-CN"/>
              <a:pPr>
                <a:defRPr/>
              </a:pPr>
              <a:t>3/2/20</a:t>
            </a:fld>
            <a:endParaRPr lang="en-US" altLang="zh-CN"/>
          </a:p>
        </p:txBody>
      </p:sp>
      <p:sp>
        <p:nvSpPr>
          <p:cNvPr id="3" name="Footer Placeholder 21">
            <a:extLst>
              <a:ext uri="{FF2B5EF4-FFF2-40B4-BE49-F238E27FC236}">
                <a16:creationId xmlns:a16="http://schemas.microsoft.com/office/drawing/2014/main" id="{5D6F9576-669C-F941-9210-3F12D6627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17">
            <a:extLst>
              <a:ext uri="{FF2B5EF4-FFF2-40B4-BE49-F238E27FC236}">
                <a16:creationId xmlns:a16="http://schemas.microsoft.com/office/drawing/2014/main" id="{AA43A8AA-8027-494D-8A62-6B6437DD7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69FE7-8300-7F41-83DC-DC59E71EECF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51480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7AA914-373A-AB4E-B955-D1D6D98A7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0DA8285-0EEA-5845-96D2-18420CEF6A9B}" type="datetime1">
              <a:rPr lang="en-US" altLang="zh-CN"/>
              <a:pPr>
                <a:defRPr/>
              </a:pPr>
              <a:t>3/2/20</a:t>
            </a:fld>
            <a:endParaRPr lang="en-US" altLang="zh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9C848D-6DF0-C342-ABEE-2F7E70561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1EF1AB-BFC3-2B4C-86B0-386E234FC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A6A1DD-E765-CB4B-9D42-9B7C80B1B46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2995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">
            <a:extLst>
              <a:ext uri="{FF2B5EF4-FFF2-40B4-BE49-F238E27FC236}">
                <a16:creationId xmlns:a16="http://schemas.microsoft.com/office/drawing/2014/main" id="{6B0BB9BA-1686-9C45-A532-7B93CA65D0E3}"/>
              </a:ext>
            </a:extLst>
          </p:cNvPr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zh-CN">
              <a:latin typeface="Lucida Sans Unicode" panose="020B0602030504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Freeform 18">
            <a:extLst>
              <a:ext uri="{FF2B5EF4-FFF2-40B4-BE49-F238E27FC236}">
                <a16:creationId xmlns:a16="http://schemas.microsoft.com/office/drawing/2014/main" id="{C84BF9F3-DE21-B346-82A9-7222323C3979}"/>
              </a:ext>
            </a:extLst>
          </p:cNvPr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/>
            <a:gdLst>
              <a:gd name="T0" fmla="*/ 0 w 5591"/>
              <a:gd name="T1" fmla="*/ 0 h 588"/>
              <a:gd name="T2" fmla="*/ 3802505 w 5591"/>
              <a:gd name="T3" fmla="*/ 0 h 588"/>
              <a:gd name="T4" fmla="*/ 3802505 w 5591"/>
              <a:gd name="T5" fmla="*/ 838200 h 588"/>
              <a:gd name="T6" fmla="*/ 31688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  <a:cs typeface="Arial" charset="0"/>
            </a:endParaRPr>
          </a:p>
        </p:txBody>
      </p:sp>
      <p:sp>
        <p:nvSpPr>
          <p:cNvPr id="7" name="Right Triangle 19">
            <a:extLst>
              <a:ext uri="{FF2B5EF4-FFF2-40B4-BE49-F238E27FC236}">
                <a16:creationId xmlns:a16="http://schemas.microsoft.com/office/drawing/2014/main" id="{82BF5FED-8E67-A049-8A00-6132DD65C268}"/>
              </a:ext>
            </a:extLst>
          </p:cNvPr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cxnSp>
        <p:nvCxnSpPr>
          <p:cNvPr id="8" name="Straight Connector 20">
            <a:extLst>
              <a:ext uri="{FF2B5EF4-FFF2-40B4-BE49-F238E27FC236}">
                <a16:creationId xmlns:a16="http://schemas.microsoft.com/office/drawing/2014/main" id="{1A00364E-14D9-654D-B854-D66AD31D02C0}"/>
              </a:ext>
            </a:extLst>
          </p:cNvPr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22">
            <a:extLst>
              <a:ext uri="{FF2B5EF4-FFF2-40B4-BE49-F238E27FC236}">
                <a16:creationId xmlns:a16="http://schemas.microsoft.com/office/drawing/2014/main" id="{CC61ACF9-FA98-1F46-93C4-92941348D269}"/>
              </a:ext>
            </a:extLst>
          </p:cNvPr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0" name="Chevron 23">
            <a:extLst>
              <a:ext uri="{FF2B5EF4-FFF2-40B4-BE49-F238E27FC236}">
                <a16:creationId xmlns:a16="http://schemas.microsoft.com/office/drawing/2014/main" id="{B44E0AF3-C511-1744-92F5-28D2621863A5}"/>
              </a:ext>
            </a:extLst>
          </p:cNvPr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51219FDE-F47F-5541-83A0-62CA3245F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1A4682B-935E-174A-AC87-F62A8962C56F}" type="datetime1">
              <a:rPr lang="en-US" altLang="zh-CN"/>
              <a:pPr>
                <a:defRPr/>
              </a:pPr>
              <a:t>3/2/20</a:t>
            </a:fld>
            <a:endParaRPr lang="en-US" altLang="zh-CN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53F6CB19-76D3-F84B-8336-4832E7961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9913" y="6408738"/>
            <a:ext cx="235108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222045B4-11A2-9F47-A2B5-676496068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8A054E-99B4-C040-945B-1C57A905D08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3837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97792A1F-4FAB-0947-890A-CBBC0A414BEA}"/>
              </a:ext>
            </a:extLst>
          </p:cNvPr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zh-CN">
              <a:latin typeface="Lucida Sans Unicode" panose="020B0602030504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Freeform 11">
            <a:extLst>
              <a:ext uri="{FF2B5EF4-FFF2-40B4-BE49-F238E27FC236}">
                <a16:creationId xmlns:a16="http://schemas.microsoft.com/office/drawing/2014/main" id="{4B9A88E7-EA3E-D548-8936-7D8446CE3422}"/>
              </a:ext>
            </a:extLst>
          </p:cNvPr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/>
            <a:gdLst>
              <a:gd name="T0" fmla="*/ 0 w 5591"/>
              <a:gd name="T1" fmla="*/ 0 h 588"/>
              <a:gd name="T2" fmla="*/ 3802505 w 5591"/>
              <a:gd name="T3" fmla="*/ 0 h 588"/>
              <a:gd name="T4" fmla="*/ 3802505 w 5591"/>
              <a:gd name="T5" fmla="*/ 838200 h 588"/>
              <a:gd name="T6" fmla="*/ 31688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  <a:cs typeface="Arial" charset="0"/>
            </a:endParaRPr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9BC887BA-51DF-0E4B-9275-FE768B66FEA3}"/>
              </a:ext>
            </a:extLst>
          </p:cNvPr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zh-CN">
              <a:solidFill>
                <a:srgbClr val="FFFFFF"/>
              </a:solidFill>
              <a:cs typeface="Arial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4267994-01D1-4D43-9F47-ED432F5FC269}"/>
              </a:ext>
            </a:extLst>
          </p:cNvPr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9231A6C-9C7F-7143-A4E8-FF7B39DCF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33" name="Text Placeholder 29">
            <a:extLst>
              <a:ext uri="{FF2B5EF4-FFF2-40B4-BE49-F238E27FC236}">
                <a16:creationId xmlns:a16="http://schemas.microsoft.com/office/drawing/2014/main" id="{62F4BC81-79CB-3742-856B-6047BF54401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3D4BE82-2A79-6545-812D-D46CCDD98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000" smtClean="0">
                <a:latin typeface="Lucida Sans Unicode" pitchFamily="34" charset="0"/>
                <a:ea typeface="宋体" charset="-122"/>
                <a:cs typeface="Arial" charset="0"/>
              </a:defRPr>
            </a:lvl1pPr>
          </a:lstStyle>
          <a:p>
            <a:pPr>
              <a:defRPr/>
            </a:pPr>
            <a:fld id="{D3533D63-0A7D-344F-9CCE-C76DB4183FBA}" type="datetime1">
              <a:rPr lang="en-US" altLang="zh-CN"/>
              <a:pPr>
                <a:defRPr/>
              </a:pPr>
              <a:t>3/2/20</a:t>
            </a:fld>
            <a:endParaRPr lang="en-US" altLang="zh-CN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01A8254E-D07E-E64C-ADA1-90363BC452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0D5E297-37D6-2B49-8C6A-A673EDA58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Lucida Sans Unicode" panose="020B0602030504020204" pitchFamily="34" charset="0"/>
                <a:ea typeface="宋体" panose="02010600030101010101" pitchFamily="2" charset="-122"/>
              </a:defRPr>
            </a:lvl1pPr>
          </a:lstStyle>
          <a:p>
            <a:fld id="{03C8C9E1-881E-E145-B28E-4AAA258E2B73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1" name="Action Button: Back or Previous 10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65D2E608-4AE0-7C44-A10D-516DB25C1895}"/>
              </a:ext>
            </a:extLst>
          </p:cNvPr>
          <p:cNvSpPr/>
          <p:nvPr/>
        </p:nvSpPr>
        <p:spPr>
          <a:xfrm>
            <a:off x="8305800" y="152400"/>
            <a:ext cx="304800" cy="304800"/>
          </a:xfrm>
          <a:prstGeom prst="actionButtonBackPreviou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zh-CN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6" name="Action Button: Forward or Next 1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A1C1D33-251F-CF41-97F2-F11AF77CE66D}"/>
              </a:ext>
            </a:extLst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zh-CN">
              <a:solidFill>
                <a:srgbClr val="000000"/>
              </a:solidFill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82" r:id="rId7"/>
    <p:sldLayoutId id="2147483792" r:id="rId8"/>
    <p:sldLayoutId id="2147483793" r:id="rId9"/>
    <p:sldLayoutId id="2147483783" r:id="rId10"/>
    <p:sldLayoutId id="2147483784" r:id="rId11"/>
    <p:sldLayoutId id="2147483785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2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2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Char char="»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B20B7-3A68-CE45-8EDD-2A21F19236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3380E6"/>
                </a:solidFill>
                <a:latin typeface="Goudy Sans Medium"/>
              </a:rPr>
              <a:t>Chapter 9</a:t>
            </a:r>
            <a:br>
              <a:rPr lang="en-US" dirty="0">
                <a:solidFill>
                  <a:srgbClr val="3380E6"/>
                </a:solidFill>
                <a:latin typeface="Goudy Sans Medium"/>
              </a:rPr>
            </a:br>
            <a:r>
              <a:rPr lang="en-US" dirty="0">
                <a:solidFill>
                  <a:srgbClr val="3380E6"/>
                </a:solidFill>
                <a:latin typeface="Goudy Sans Medium"/>
              </a:rPr>
              <a:t>Object-Oriented Programming: Inheritance</a:t>
            </a:r>
          </a:p>
        </p:txBody>
      </p:sp>
      <p:sp>
        <p:nvSpPr>
          <p:cNvPr id="10243" name="Subtitle 3">
            <a:extLst>
              <a:ext uri="{FF2B5EF4-FFF2-40B4-BE49-F238E27FC236}">
                <a16:creationId xmlns:a16="http://schemas.microsoft.com/office/drawing/2014/main" id="{2FA85CC5-B93A-924A-A53E-420A2DDAC3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611563"/>
            <a:ext cx="7772400" cy="1200150"/>
          </a:xfrm>
        </p:spPr>
        <p:txBody>
          <a:bodyPr/>
          <a:lstStyle/>
          <a:p>
            <a:pPr marR="0" eaLnBrk="1" hangingPunct="1"/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5317BF-8AD4-A14E-ACE4-157B44350DA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 descr="ch09imageslides_Page_05.png">
            <a:extLst>
              <a:ext uri="{FF2B5EF4-FFF2-40B4-BE49-F238E27FC236}">
                <a16:creationId xmlns:a16="http://schemas.microsoft.com/office/drawing/2014/main" id="{80E7BF6C-1C81-804D-BD4A-0827C9B2E3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0051A5-3F73-4048-9BF2-5C463DF5C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4A464-B14A-2345-9D83-D28CB555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9.2  </a:t>
            </a:r>
            <a:r>
              <a:rPr lang="en-US" dirty="0" err="1">
                <a:solidFill>
                  <a:srgbClr val="3380E6"/>
                </a:solidFill>
                <a:latin typeface="Arial"/>
              </a:rPr>
              <a:t>Superclasses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and Subclasses (Cont.)</a:t>
            </a:r>
          </a:p>
        </p:txBody>
      </p:sp>
      <p:sp>
        <p:nvSpPr>
          <p:cNvPr id="22531" name="Text Placeholder 2">
            <a:extLst>
              <a:ext uri="{FF2B5EF4-FFF2-40B4-BE49-F238E27FC236}">
                <a16:creationId xmlns:a16="http://schemas.microsoft.com/office/drawing/2014/main" id="{53BE16CC-E5C9-1343-B5C9-469528B443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Not every class relationship is an inheritance relationship. </a:t>
            </a:r>
          </a:p>
          <a:p>
            <a:pPr eaLnBrk="1" hangingPunct="1"/>
            <a:r>
              <a:rPr lang="en-US" altLang="zh-CN" i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Has-a 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relationship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Create classes by composition of existing classes. 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Example: Given the classes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Employee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BirthDate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and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TelephoneNumber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it’s improper to say that an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Employee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is a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BirthDate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or that an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Employee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is a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TelephoneNumber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However, an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Employee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has a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BirthDate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and an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Employee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has a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TelephoneNumber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668622-7B16-5542-BFE0-60C042392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EECFD-1AA5-F841-A0EB-DC96E066B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rgbClr val="24B5A1"/>
                </a:solidFill>
                <a:latin typeface="Arial"/>
              </a:rPr>
              <a:t>9.2  </a:t>
            </a:r>
            <a:r>
              <a:rPr lang="en-US">
                <a:solidFill>
                  <a:srgbClr val="3380E6"/>
                </a:solidFill>
                <a:latin typeface="Arial"/>
              </a:rPr>
              <a:t>Superclasses and Subclasses (Cont.)</a:t>
            </a:r>
          </a:p>
        </p:txBody>
      </p:sp>
      <p:sp>
        <p:nvSpPr>
          <p:cNvPr id="23555" name="Text Placeholder 2">
            <a:extLst>
              <a:ext uri="{FF2B5EF4-FFF2-40B4-BE49-F238E27FC236}">
                <a16:creationId xmlns:a16="http://schemas.microsoft.com/office/drawing/2014/main" id="{8DD7DACE-FC86-994E-9FB2-B5B0D7D174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Objects of all classes that extend a common superclass can 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be treated as objects of that superclass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Commonality expressed in the members of the superclass. </a:t>
            </a:r>
          </a:p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Inheritance issue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subclass can inherit methods that it does not need or should not have. 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Even when a superclass method is appropriate for a subclass, that subclass often needs a customized version of the method. 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subclass can 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override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(redefine) the superclass method with an appropriate implementation.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C67387-0406-A048-9F6B-0E45A9B6C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6DC96-E46A-C342-AC08-D69C9EACF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rgbClr val="24B5A1"/>
                </a:solidFill>
                <a:latin typeface="Arial"/>
              </a:rPr>
              <a:t>9.3  </a:t>
            </a:r>
            <a:r>
              <a:rPr lang="en-US">
                <a:solidFill>
                  <a:srgbClr val="3380E6"/>
                </a:solidFill>
                <a:latin typeface="Lucida Console"/>
              </a:rPr>
              <a:t>protected</a:t>
            </a:r>
            <a:r>
              <a:rPr lang="en-US">
                <a:solidFill>
                  <a:srgbClr val="3380E6"/>
                </a:solidFill>
                <a:latin typeface="Arial"/>
              </a:rPr>
              <a:t> Members</a:t>
            </a:r>
          </a:p>
        </p:txBody>
      </p:sp>
      <p:sp>
        <p:nvSpPr>
          <p:cNvPr id="24579" name="Text Placeholder 2">
            <a:extLst>
              <a:ext uri="{FF2B5EF4-FFF2-40B4-BE49-F238E27FC236}">
                <a16:creationId xmlns:a16="http://schemas.microsoft.com/office/drawing/2014/main" id="{F6651416-6A1E-1342-B356-5505751B27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500">
                <a:solidFill>
                  <a:srgbClr val="FF0000"/>
                </a:solidFill>
                <a:latin typeface="LucidaSansTypewriter" pitchFamily="49" charset="0"/>
                <a:ea typeface="宋体" panose="02010600030101010101" pitchFamily="2" charset="-122"/>
              </a:rPr>
              <a:t>protected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access is an intermediate level of access between </a:t>
            </a:r>
            <a:r>
              <a:rPr lang="en-US" altLang="zh-CN" sz="25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public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and </a:t>
            </a:r>
            <a:r>
              <a:rPr lang="en-US" altLang="zh-CN" sz="25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private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superclass’s </a:t>
            </a:r>
            <a:r>
              <a:rPr lang="en-US" altLang="zh-CN" sz="21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protected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members can be accessed by members of that superclass, by members of its subclasses and by members of other classes in the same package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19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protected</a:t>
            </a:r>
            <a:r>
              <a:rPr lang="en-US" altLang="zh-CN" sz="19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members also have package access.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All </a:t>
            </a:r>
            <a:r>
              <a:rPr lang="en-US" altLang="zh-CN" sz="21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public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and </a:t>
            </a:r>
            <a:r>
              <a:rPr lang="en-US" altLang="zh-CN" sz="21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protected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superclass members</a:t>
            </a:r>
            <a:r>
              <a:rPr lang="en-US" altLang="zh-CN" sz="21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retain their original access modifier </a:t>
            </a:r>
            <a:r>
              <a:rPr lang="en-US" altLang="zh-CN" sz="2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when they become members of the subclass.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8FD44-3B2F-C24F-BA7E-BED790781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3521F-0CE9-C840-876A-A7B7DF27B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9.3  </a:t>
            </a:r>
            <a:r>
              <a:rPr lang="en-US" dirty="0">
                <a:solidFill>
                  <a:srgbClr val="3380E6"/>
                </a:solidFill>
                <a:latin typeface="Lucida Console"/>
              </a:rPr>
              <a:t>protected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Members (Cont.)</a:t>
            </a:r>
          </a:p>
        </p:txBody>
      </p:sp>
      <p:sp>
        <p:nvSpPr>
          <p:cNvPr id="25603" name="Text Placeholder 2">
            <a:extLst>
              <a:ext uri="{FF2B5EF4-FFF2-40B4-BE49-F238E27FC236}">
                <a16:creationId xmlns:a16="http://schemas.microsoft.com/office/drawing/2014/main" id="{3906D092-4471-4F47-9293-D92DC6482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5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superclass’s </a:t>
            </a:r>
            <a:r>
              <a:rPr lang="en-US" altLang="zh-CN" sz="2500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private</a:t>
            </a:r>
            <a:r>
              <a:rPr lang="en-US" altLang="zh-CN" sz="25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members are </a:t>
            </a:r>
            <a:r>
              <a:rPr lang="en-US" altLang="zh-CN" sz="25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hidden</a:t>
            </a:r>
            <a:r>
              <a:rPr lang="en-US" altLang="zh-CN" sz="25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in its subclasses </a:t>
            </a:r>
          </a:p>
          <a:p>
            <a:pPr eaLnBrk="1" hangingPunct="1"/>
            <a:r>
              <a:rPr lang="en-US" altLang="zh-CN" sz="25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Subclass methods can refer to </a:t>
            </a:r>
            <a:r>
              <a:rPr lang="en-US" altLang="zh-CN" sz="2500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public</a:t>
            </a:r>
            <a:r>
              <a:rPr lang="en-US" altLang="zh-CN" sz="25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and </a:t>
            </a:r>
            <a:r>
              <a:rPr lang="en-US" altLang="zh-CN" sz="2500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protected</a:t>
            </a:r>
            <a:r>
              <a:rPr lang="en-US" altLang="zh-CN" sz="25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members inherited from the superclass simply by using the member names. </a:t>
            </a:r>
          </a:p>
          <a:p>
            <a:pPr eaLnBrk="1" hangingPunct="1"/>
            <a:r>
              <a:rPr lang="en-US" altLang="zh-CN" sz="25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When a subclass method overrides an inherited superclass method, the superclass method can be accessed from the subclass by preceding the superclass method name with keyword </a:t>
            </a:r>
            <a:r>
              <a:rPr lang="en-US" altLang="zh-CN" sz="2500" dirty="0">
                <a:solidFill>
                  <a:srgbClr val="FF0000"/>
                </a:solidFill>
                <a:latin typeface="LucidaSansTypewriter" pitchFamily="49" charset="0"/>
                <a:ea typeface="宋体" panose="02010600030101010101" pitchFamily="2" charset="-122"/>
              </a:rPr>
              <a:t>super</a:t>
            </a:r>
            <a:r>
              <a:rPr lang="en-US" altLang="zh-CN" sz="25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and a dot (</a:t>
            </a:r>
            <a:r>
              <a:rPr lang="en-US" altLang="zh-CN" sz="2500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.</a:t>
            </a:r>
            <a:r>
              <a:rPr lang="en-US" altLang="zh-CN" sz="25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separator.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D7000-EBB3-354E-BBCB-D7A84EE52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7A8E5-58FE-2F4F-80F2-F2197A956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9.4  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Relationship between </a:t>
            </a:r>
            <a:r>
              <a:rPr lang="en-US" dirty="0" err="1">
                <a:solidFill>
                  <a:srgbClr val="3380E6"/>
                </a:solidFill>
                <a:latin typeface="Arial"/>
              </a:rPr>
              <a:t>Superclasses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and Subclasses</a:t>
            </a:r>
          </a:p>
        </p:txBody>
      </p:sp>
      <p:sp>
        <p:nvSpPr>
          <p:cNvPr id="26627" name="Text Placeholder 2">
            <a:extLst>
              <a:ext uri="{FF2B5EF4-FFF2-40B4-BE49-F238E27FC236}">
                <a16:creationId xmlns:a16="http://schemas.microsoft.com/office/drawing/2014/main" id="{71285662-4EEE-3C46-930D-9770487F29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Inheritance hierarchy containing types of employees in a company’s payroll application </a:t>
            </a:r>
          </a:p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Commission employees are paid a percentage of their sales</a:t>
            </a:r>
          </a:p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Base-salaried commission employees receive a base salary plus a percentage of their sales.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61CC8F-2A06-1948-9B78-0A220ECFE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1807D-5C97-4F40-81E6-875A20DDF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59D9B3"/>
                </a:solidFill>
                <a:latin typeface="Arial"/>
              </a:rPr>
              <a:t>9.4.1 </a:t>
            </a:r>
            <a:r>
              <a:rPr lang="en-US" dirty="0">
                <a:solidFill>
                  <a:srgbClr val="33B38C"/>
                </a:solidFill>
                <a:latin typeface="Goudy Sans Medium"/>
              </a:rPr>
              <a:t>Creating and Using a </a:t>
            </a:r>
            <a:r>
              <a:rPr lang="en-US" dirty="0" err="1">
                <a:solidFill>
                  <a:srgbClr val="33B38C"/>
                </a:solidFill>
                <a:latin typeface="Lucida Console"/>
              </a:rPr>
              <a:t>CommissionEmployee</a:t>
            </a:r>
            <a:r>
              <a:rPr lang="en-US" dirty="0">
                <a:solidFill>
                  <a:srgbClr val="33B38C"/>
                </a:solidFill>
                <a:latin typeface="Goudy Sans Medium"/>
              </a:rPr>
              <a:t> Class</a:t>
            </a:r>
          </a:p>
        </p:txBody>
      </p:sp>
      <p:sp>
        <p:nvSpPr>
          <p:cNvPr id="27651" name="Text Placeholder 2">
            <a:extLst>
              <a:ext uri="{FF2B5EF4-FFF2-40B4-BE49-F238E27FC236}">
                <a16:creationId xmlns:a16="http://schemas.microsoft.com/office/drawing/2014/main" id="{DFE4B2BB-805E-294D-BCEB-B524AADF9F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Class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CommissionEmployee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(Fig. 9.4) </a:t>
            </a:r>
            <a:r>
              <a:rPr lang="en-US" altLang="zh-CN">
                <a:solidFill>
                  <a:srgbClr val="0000FF"/>
                </a:solidFill>
                <a:latin typeface="LucidaSansTypewriter" pitchFamily="49" charset="0"/>
                <a:ea typeface="宋体" panose="02010600030101010101" pitchFamily="2" charset="-122"/>
              </a:rPr>
              <a:t>extends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class </a:t>
            </a:r>
            <a:r>
              <a:rPr lang="en-US" altLang="zh-CN">
                <a:solidFill>
                  <a:srgbClr val="FF0000"/>
                </a:solidFill>
                <a:latin typeface="LucidaSansTypewriter" pitchFamily="49" charset="0"/>
                <a:ea typeface="宋体" panose="02010600030101010101" pitchFamily="2" charset="-122"/>
              </a:rPr>
              <a:t>Object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(from package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java.lang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). 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CommissionEmployee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inherits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Object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’s methods.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If you don’t explicitly specify which class a new class extends, the class extends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Object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implicitly.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71AABF-197C-FC48-92A4-D545B5D86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" descr="ch09imageslides_Page_09.png">
            <a:extLst>
              <a:ext uri="{FF2B5EF4-FFF2-40B4-BE49-F238E27FC236}">
                <a16:creationId xmlns:a16="http://schemas.microsoft.com/office/drawing/2014/main" id="{7F583350-A930-B44C-BE13-EB0A681F1E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" descr="ch09imageslides_Page_10.png">
            <a:extLst>
              <a:ext uri="{FF2B5EF4-FFF2-40B4-BE49-F238E27FC236}">
                <a16:creationId xmlns:a16="http://schemas.microsoft.com/office/drawing/2014/main" id="{B2BD2E2D-403C-9A4B-AC73-81BCA78DD2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 descr="ch09imageslides_Page_11.png">
            <a:extLst>
              <a:ext uri="{FF2B5EF4-FFF2-40B4-BE49-F238E27FC236}">
                <a16:creationId xmlns:a16="http://schemas.microsoft.com/office/drawing/2014/main" id="{7F1F5EE1-83C0-2A41-8DF5-34AC81B19A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7A269C2-EE63-2B41-88D2-AA33E0D18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sz="2000" dirty="0"/>
              <a:t>Understand </a:t>
            </a:r>
            <a:r>
              <a:rPr kumimoji="1" lang="en" altLang="zh-CN" sz="2000" dirty="0">
                <a:solidFill>
                  <a:srgbClr val="FF0000"/>
                </a:solidFill>
              </a:rPr>
              <a:t>inheritance</a:t>
            </a:r>
            <a:r>
              <a:rPr kumimoji="1" lang="en" altLang="zh-CN" sz="2000" dirty="0"/>
              <a:t> and how to use it to develop new classes based on existing classes</a:t>
            </a:r>
          </a:p>
          <a:p>
            <a:r>
              <a:rPr kumimoji="1" lang="en" altLang="zh-CN" sz="2000" dirty="0"/>
              <a:t>Learn the notions of </a:t>
            </a:r>
            <a:r>
              <a:rPr kumimoji="1" lang="en" altLang="zh-CN" sz="2000" dirty="0" err="1">
                <a:solidFill>
                  <a:srgbClr val="FF0000"/>
                </a:solidFill>
              </a:rPr>
              <a:t>superclasses</a:t>
            </a:r>
            <a:r>
              <a:rPr kumimoji="1" lang="en" altLang="zh-CN" sz="2000" dirty="0"/>
              <a:t> and </a:t>
            </a:r>
            <a:r>
              <a:rPr kumimoji="1" lang="en" altLang="zh-CN" sz="2000" dirty="0">
                <a:solidFill>
                  <a:srgbClr val="FF0000"/>
                </a:solidFill>
              </a:rPr>
              <a:t>subclasses</a:t>
            </a:r>
            <a:r>
              <a:rPr kumimoji="1" lang="en" altLang="zh-CN" sz="2000" dirty="0"/>
              <a:t> and the</a:t>
            </a:r>
            <a:r>
              <a:rPr kumimoji="1" lang="zh-CN" altLang="en-US" sz="2000" dirty="0"/>
              <a:t> </a:t>
            </a:r>
            <a:r>
              <a:rPr kumimoji="1" lang="en" altLang="zh-CN" sz="2000" dirty="0"/>
              <a:t>relationship between them.</a:t>
            </a:r>
          </a:p>
          <a:p>
            <a:r>
              <a:rPr kumimoji="1" lang="en" altLang="zh-CN" sz="2000" dirty="0"/>
              <a:t>Use keyword </a:t>
            </a:r>
            <a:r>
              <a:rPr kumimoji="1" lang="en" altLang="zh-CN" sz="2000" i="1" dirty="0">
                <a:solidFill>
                  <a:srgbClr val="FF0000"/>
                </a:solidFill>
              </a:rPr>
              <a:t>extends</a:t>
            </a:r>
            <a:r>
              <a:rPr kumimoji="1" lang="en" altLang="zh-CN" sz="2000" dirty="0"/>
              <a:t> to create a class that inherits attributes and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</a:t>
            </a:r>
            <a:r>
              <a:rPr kumimoji="1" lang="en" altLang="zh-CN" sz="2000" dirty="0" err="1"/>
              <a:t>ehaviors</a:t>
            </a:r>
            <a:r>
              <a:rPr kumimoji="1" lang="en" altLang="zh-CN" sz="2000" dirty="0"/>
              <a:t> from another class</a:t>
            </a:r>
          </a:p>
          <a:p>
            <a:r>
              <a:rPr kumimoji="1" lang="en" altLang="zh-CN" sz="2000" dirty="0"/>
              <a:t>Use access modifier </a:t>
            </a:r>
            <a:r>
              <a:rPr kumimoji="1" lang="en" altLang="zh-CN" sz="2000" i="1" dirty="0">
                <a:solidFill>
                  <a:srgbClr val="FF0000"/>
                </a:solidFill>
              </a:rPr>
              <a:t>protected</a:t>
            </a:r>
            <a:r>
              <a:rPr kumimoji="1" lang="en" altLang="zh-CN" sz="2000" dirty="0"/>
              <a:t> in a superclass to give subclass methods access to these superclass members</a:t>
            </a:r>
          </a:p>
          <a:p>
            <a:r>
              <a:rPr kumimoji="1" lang="en" altLang="zh-CN" sz="2000" dirty="0"/>
              <a:t>Access superclass members with </a:t>
            </a:r>
            <a:r>
              <a:rPr kumimoji="1" lang="en" altLang="zh-CN" sz="2000" i="1" dirty="0">
                <a:solidFill>
                  <a:srgbClr val="FF0000"/>
                </a:solidFill>
              </a:rPr>
              <a:t>super</a:t>
            </a:r>
            <a:r>
              <a:rPr kumimoji="1" lang="en" altLang="zh-CN" sz="2000" dirty="0"/>
              <a:t> from a subclass</a:t>
            </a:r>
          </a:p>
          <a:p>
            <a:r>
              <a:rPr kumimoji="1" lang="en" altLang="zh-CN" sz="2000" dirty="0"/>
              <a:t>Learn how </a:t>
            </a:r>
            <a:r>
              <a:rPr kumimoji="1" lang="en" altLang="zh-CN" sz="2000" dirty="0">
                <a:solidFill>
                  <a:srgbClr val="FF0000"/>
                </a:solidFill>
              </a:rPr>
              <a:t>constructors</a:t>
            </a:r>
            <a:r>
              <a:rPr kumimoji="1" lang="en" altLang="zh-CN" sz="2000" dirty="0"/>
              <a:t> are used in inheritance hierarchies</a:t>
            </a:r>
            <a:r>
              <a:rPr kumimoji="1" lang="zh-CN" altLang="en-US" sz="2000" dirty="0"/>
              <a:t> </a:t>
            </a:r>
            <a:endParaRPr kumimoji="1" lang="en" altLang="zh-CN" sz="2000" dirty="0"/>
          </a:p>
          <a:p>
            <a:r>
              <a:rPr kumimoji="1" lang="en" altLang="zh-CN" sz="2000" dirty="0"/>
              <a:t>Learn about the </a:t>
            </a:r>
            <a:r>
              <a:rPr kumimoji="1" lang="en" altLang="zh-CN" sz="2000" dirty="0">
                <a:solidFill>
                  <a:srgbClr val="FF0000"/>
                </a:solidFill>
              </a:rPr>
              <a:t>methods of class Ob</a:t>
            </a:r>
            <a:r>
              <a:rPr kumimoji="1" lang="en-US" altLang="zh-CN" sz="2000" dirty="0">
                <a:solidFill>
                  <a:srgbClr val="FF0000"/>
                </a:solidFill>
              </a:rPr>
              <a:t>j</a:t>
            </a:r>
            <a:r>
              <a:rPr kumimoji="1" lang="en" altLang="zh-CN" sz="2000" dirty="0" err="1">
                <a:solidFill>
                  <a:srgbClr val="FF0000"/>
                </a:solidFill>
              </a:rPr>
              <a:t>ect</a:t>
            </a:r>
            <a:r>
              <a:rPr kumimoji="1" lang="en" altLang="zh-CN" sz="2000" dirty="0"/>
              <a:t>, the direct or indirect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superclass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of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all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classes.</a:t>
            </a:r>
            <a:endParaRPr kumimoji="1" lang="en" altLang="zh-CN" sz="2000" dirty="0"/>
          </a:p>
          <a:p>
            <a:endParaRPr kumimoji="1" lang="en" altLang="zh-CN" sz="2000" dirty="0"/>
          </a:p>
          <a:p>
            <a:endParaRPr kumimoji="1" lang="zh-CN" altLang="en-US" sz="20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61BCC7E-C7E7-464D-8705-84D8997A3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24B5A1"/>
                </a:solidFill>
                <a:latin typeface="Arial"/>
              </a:rPr>
              <a:t>Objectives</a:t>
            </a:r>
            <a:endParaRPr lang="zh-CN" altLang="en-US" sz="3600" dirty="0">
              <a:solidFill>
                <a:srgbClr val="24B5A1"/>
              </a:solidFill>
              <a:latin typeface="Arial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59454F5-540F-004C-9B12-3764442C2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178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 descr="ch09imageslides_Page_12.png">
            <a:extLst>
              <a:ext uri="{FF2B5EF4-FFF2-40B4-BE49-F238E27FC236}">
                <a16:creationId xmlns:a16="http://schemas.microsoft.com/office/drawing/2014/main" id="{4678E532-7447-DA47-BAD0-F63C2AEECD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" descr="ch09imageslides_Page_13.png">
            <a:extLst>
              <a:ext uri="{FF2B5EF4-FFF2-40B4-BE49-F238E27FC236}">
                <a16:creationId xmlns:a16="http://schemas.microsoft.com/office/drawing/2014/main" id="{2838E77F-5B0B-A347-8E39-1F274653D3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" descr="ch09imageslides_Page_14.png">
            <a:extLst>
              <a:ext uri="{FF2B5EF4-FFF2-40B4-BE49-F238E27FC236}">
                <a16:creationId xmlns:a16="http://schemas.microsoft.com/office/drawing/2014/main" id="{2FB772D6-534B-5D47-81DB-627EC46447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80DB6-0795-B942-9FF9-541021817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59D9B3"/>
                </a:solidFill>
                <a:latin typeface="Arial"/>
              </a:rPr>
              <a:t>9.4.1 </a:t>
            </a:r>
            <a:r>
              <a:rPr lang="en-US" dirty="0">
                <a:solidFill>
                  <a:srgbClr val="33B38C"/>
                </a:solidFill>
                <a:latin typeface="Goudy Sans Medium"/>
              </a:rPr>
              <a:t>Creating and Using a </a:t>
            </a:r>
            <a:r>
              <a:rPr lang="en-US" dirty="0" err="1">
                <a:solidFill>
                  <a:srgbClr val="33B38C"/>
                </a:solidFill>
                <a:latin typeface="Lucida Console"/>
              </a:rPr>
              <a:t>CommissionEmployee</a:t>
            </a:r>
            <a:r>
              <a:rPr lang="en-US" dirty="0">
                <a:solidFill>
                  <a:srgbClr val="33B38C"/>
                </a:solidFill>
                <a:latin typeface="Goudy Sans Medium"/>
              </a:rPr>
              <a:t> Class (Cont.)</a:t>
            </a:r>
          </a:p>
        </p:txBody>
      </p:sp>
      <p:sp>
        <p:nvSpPr>
          <p:cNvPr id="34819" name="Text Placeholder 2">
            <a:extLst>
              <a:ext uri="{FF2B5EF4-FFF2-40B4-BE49-F238E27FC236}">
                <a16:creationId xmlns:a16="http://schemas.microsoft.com/office/drawing/2014/main" id="{9DC0BDE9-4C3F-274F-A847-3F9713CCF7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Constructors are not inherited.</a:t>
            </a:r>
          </a:p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first task of a subclass constructor is to call its direct superclass’s constructor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explicitly or implicitly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Ensures that the instance variables inherited from the superclass are initialized properly. </a:t>
            </a:r>
          </a:p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If the code does not include an explicit call to the superclass constructor, Java implicitly calls the superclass’s default or no-argument constructor. </a:t>
            </a:r>
          </a:p>
          <a:p>
            <a:pPr eaLnBrk="1" hangingPunct="1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class’s default constructor calls the superclass’s default or no-argument constructor.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30A47A-4A4A-724D-A2DF-A4FD5B2F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41C77-BBE0-2C4F-ABD8-7C6943D31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59D9B3"/>
                </a:solidFill>
                <a:latin typeface="Arial"/>
              </a:rPr>
              <a:t>9.4.1 </a:t>
            </a:r>
            <a:r>
              <a:rPr lang="en-US" dirty="0">
                <a:solidFill>
                  <a:srgbClr val="33B38C"/>
                </a:solidFill>
                <a:latin typeface="Goudy Sans Medium"/>
              </a:rPr>
              <a:t>Creating and Using a </a:t>
            </a:r>
            <a:r>
              <a:rPr lang="en-US" dirty="0" err="1">
                <a:solidFill>
                  <a:srgbClr val="33B38C"/>
                </a:solidFill>
                <a:latin typeface="Lucida Console"/>
              </a:rPr>
              <a:t>CommissionEmployee</a:t>
            </a:r>
            <a:r>
              <a:rPr lang="en-US" dirty="0">
                <a:solidFill>
                  <a:srgbClr val="33B38C"/>
                </a:solidFill>
                <a:latin typeface="Goudy Sans Medium"/>
              </a:rPr>
              <a:t> Class (Cont.)</a:t>
            </a:r>
          </a:p>
        </p:txBody>
      </p:sp>
      <p:sp>
        <p:nvSpPr>
          <p:cNvPr id="35843" name="Text Placeholder 2">
            <a:extLst>
              <a:ext uri="{FF2B5EF4-FFF2-40B4-BE49-F238E27FC236}">
                <a16:creationId xmlns:a16="http://schemas.microsoft.com/office/drawing/2014/main" id="{1FCF8F1C-1C1E-3246-8ED7-C057DD9D8F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 err="1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toString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is one of the methods that every class inherits directly or indirectly from class </a:t>
            </a:r>
            <a:r>
              <a:rPr lang="en-US" altLang="zh-CN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Object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Returns a </a:t>
            </a:r>
            <a:r>
              <a:rPr lang="en-US" altLang="zh-CN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String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representing an object. 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Called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implicitly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whenever an object must be converted to a </a:t>
            </a:r>
            <a:r>
              <a:rPr lang="en-US" altLang="zh-CN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String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representation. </a:t>
            </a:r>
          </a:p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Class </a:t>
            </a:r>
            <a:r>
              <a:rPr lang="en-US" altLang="zh-CN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Object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’s </a:t>
            </a:r>
            <a:r>
              <a:rPr lang="en-US" altLang="zh-CN" dirty="0" err="1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toString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 returns a </a:t>
            </a:r>
            <a:r>
              <a:rPr lang="en-US" altLang="zh-CN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String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that includes the name of the object’s class. 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This is primarily a placeholder that can be overridden by a subclass to specify an appropriate </a:t>
            </a:r>
            <a:r>
              <a:rPr lang="en-US" altLang="zh-CN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String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representation.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B1752A-DDCD-2445-AF46-CD0589B96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8C2FF-6DE9-184E-8CF2-A92E4EECF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59D9B3"/>
                </a:solidFill>
                <a:latin typeface="Arial"/>
              </a:rPr>
              <a:t>9.4.1 </a:t>
            </a:r>
            <a:r>
              <a:rPr lang="en-US" dirty="0">
                <a:solidFill>
                  <a:srgbClr val="33B38C"/>
                </a:solidFill>
                <a:latin typeface="Goudy Sans Medium"/>
              </a:rPr>
              <a:t>Creating and Using a </a:t>
            </a:r>
            <a:r>
              <a:rPr lang="en-US" dirty="0" err="1">
                <a:solidFill>
                  <a:srgbClr val="33B38C"/>
                </a:solidFill>
                <a:latin typeface="Lucida Console"/>
              </a:rPr>
              <a:t>CommissionEmployee</a:t>
            </a:r>
            <a:r>
              <a:rPr lang="en-US" dirty="0">
                <a:solidFill>
                  <a:srgbClr val="33B38C"/>
                </a:solidFill>
                <a:latin typeface="Goudy Sans Medium"/>
              </a:rPr>
              <a:t> Class (Cont.)</a:t>
            </a:r>
          </a:p>
        </p:txBody>
      </p:sp>
      <p:sp>
        <p:nvSpPr>
          <p:cNvPr id="36867" name="Text Placeholder 2">
            <a:extLst>
              <a:ext uri="{FF2B5EF4-FFF2-40B4-BE49-F238E27FC236}">
                <a16:creationId xmlns:a16="http://schemas.microsoft.com/office/drawing/2014/main" id="{7B2A2D04-43A6-DB45-BD13-4EABD5C373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To override a superclass method, a subclass must declare a method with the same signature as the superclass method</a:t>
            </a:r>
          </a:p>
          <a:p>
            <a:pPr eaLnBrk="1" hangingPunct="1"/>
            <a:r>
              <a:rPr lang="en-US" altLang="zh-CN" dirty="0">
                <a:solidFill>
                  <a:srgbClr val="FF0000"/>
                </a:solidFill>
                <a:latin typeface="LucidaSansTypewriter" pitchFamily="49" charset="0"/>
                <a:ea typeface="宋体" panose="02010600030101010101" pitchFamily="2" charset="-122"/>
              </a:rPr>
              <a:t>@Override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annotation 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Indicates that a method should override a superclass method with the same signature.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If it does not, a compilation error occurs.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BD281B-72D4-BD43-9B58-027E9F054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 descr="ch09imageslides_Page_13.png">
            <a:extLst>
              <a:ext uri="{FF2B5EF4-FFF2-40B4-BE49-F238E27FC236}">
                <a16:creationId xmlns:a16="http://schemas.microsoft.com/office/drawing/2014/main" id="{B1003BB3-A72E-B047-845D-21DB2D8095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1919FF-CD51-534D-BCBB-CA151EB50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1" descr="ch09imageslides_Page_14.png">
            <a:extLst>
              <a:ext uri="{FF2B5EF4-FFF2-40B4-BE49-F238E27FC236}">
                <a16:creationId xmlns:a16="http://schemas.microsoft.com/office/drawing/2014/main" id="{2787E195-CC97-FA44-A6C6-DEA679CA43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9B6E72-BCC9-414C-9353-B55ED6A63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1" descr="ch09imageslides_Page_15.png">
            <a:extLst>
              <a:ext uri="{FF2B5EF4-FFF2-40B4-BE49-F238E27FC236}">
                <a16:creationId xmlns:a16="http://schemas.microsoft.com/office/drawing/2014/main" id="{35BB362A-DF7B-C94F-AC17-8CB344E788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34" b="3918"/>
          <a:stretch>
            <a:fillRect/>
          </a:stretch>
        </p:blipFill>
        <p:spPr bwMode="auto">
          <a:xfrm>
            <a:off x="0" y="457200"/>
            <a:ext cx="8012113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6EEB3-4F8C-BC48-AAFA-E640C7E78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A0DC229-E93D-7640-A084-A481824687DD}"/>
              </a:ext>
            </a:extLst>
          </p:cNvPr>
          <p:cNvSpPr/>
          <p:nvPr/>
        </p:nvSpPr>
        <p:spPr>
          <a:xfrm>
            <a:off x="1371600" y="1219200"/>
            <a:ext cx="6400800" cy="7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1" descr="ch09imageslides_Page_16.png">
            <a:extLst>
              <a:ext uri="{FF2B5EF4-FFF2-40B4-BE49-F238E27FC236}">
                <a16:creationId xmlns:a16="http://schemas.microsoft.com/office/drawing/2014/main" id="{E1934751-B612-E84F-BBBD-FC72225999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5161ED-2E4C-7345-B1BB-4325B0A52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DCF92-BBCF-2546-B932-68C854B6C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9.1  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Introduction</a:t>
            </a:r>
          </a:p>
        </p:txBody>
      </p:sp>
      <p:sp>
        <p:nvSpPr>
          <p:cNvPr id="13315" name="Text Placeholder 2">
            <a:extLst>
              <a:ext uri="{FF2B5EF4-FFF2-40B4-BE49-F238E27FC236}">
                <a16:creationId xmlns:a16="http://schemas.microsoft.com/office/drawing/2014/main" id="{CF680607-E443-A149-97C6-643CBBC4F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481138"/>
            <a:ext cx="8229600" cy="4386262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Inheritance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form of software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reuse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in which a new class is created by absorbing an existing class’s members and embellishing them with new or modified capabilities.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Can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save time 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during program development by basing new classes on existing proven and debugged high-quality software.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Increases the likelihood that a system will be implemented and maintained effectively.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789BA-C291-8F41-82F8-FD783154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1" descr="ch09imageslides_Page_17.png">
            <a:extLst>
              <a:ext uri="{FF2B5EF4-FFF2-40B4-BE49-F238E27FC236}">
                <a16:creationId xmlns:a16="http://schemas.microsoft.com/office/drawing/2014/main" id="{1C0F7BA4-8008-4246-9BD5-44662A6095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454A21-1940-F642-A006-A298DE5B5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4CEC5-6954-104D-B7A5-59ABC6B48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59D9B3"/>
                </a:solidFill>
                <a:latin typeface="Arial"/>
              </a:rPr>
              <a:t>9.4.2 </a:t>
            </a:r>
            <a:r>
              <a:rPr lang="en-US" dirty="0">
                <a:solidFill>
                  <a:srgbClr val="33B38C"/>
                </a:solidFill>
                <a:latin typeface="Goudy Sans Medium"/>
              </a:rPr>
              <a:t>Creating and Using a </a:t>
            </a:r>
            <a:r>
              <a:rPr lang="en-US" dirty="0" err="1">
                <a:solidFill>
                  <a:srgbClr val="33B38C"/>
                </a:solidFill>
                <a:latin typeface="Lucida Console"/>
              </a:rPr>
              <a:t>BasePlus-CommissionEmployee</a:t>
            </a:r>
            <a:r>
              <a:rPr lang="en-US" dirty="0">
                <a:solidFill>
                  <a:srgbClr val="33B38C"/>
                </a:solidFill>
                <a:latin typeface="Goudy Sans Medium"/>
              </a:rPr>
              <a:t> Class</a:t>
            </a:r>
          </a:p>
        </p:txBody>
      </p:sp>
      <p:sp>
        <p:nvSpPr>
          <p:cNvPr id="43011" name="Text Placeholder 2">
            <a:extLst>
              <a:ext uri="{FF2B5EF4-FFF2-40B4-BE49-F238E27FC236}">
                <a16:creationId xmlns:a16="http://schemas.microsoft.com/office/drawing/2014/main" id="{9180297A-F878-A040-B02A-7EAA9C9E88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Class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BasePlusCommissionEmployee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(Fig. 9.6) contains a first name, last name, social security number, gross sales amount, commission rate and base salary. 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All but the base salary are in common with class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CommissionEmployee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Class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BasePlusCommissionEmployee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’s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public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services include a constructor, and methods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earnings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toString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and </a:t>
            </a:r>
            <a:r>
              <a:rPr lang="en-US" altLang="zh-CN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get 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and</a:t>
            </a:r>
            <a:r>
              <a:rPr lang="en-US" altLang="zh-CN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set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for each instance variable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Most of these are in common with class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CommissionEmployee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786BA2-0CD0-A54D-BEC2-14B03B3C4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1" descr="ch09imageslides_Page_20.png">
            <a:extLst>
              <a:ext uri="{FF2B5EF4-FFF2-40B4-BE49-F238E27FC236}">
                <a16:creationId xmlns:a16="http://schemas.microsoft.com/office/drawing/2014/main" id="{64FDAD37-0BAB-144C-A9C1-07BD0DCEA0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1" descr="ch09imageslides_Page_21.png">
            <a:extLst>
              <a:ext uri="{FF2B5EF4-FFF2-40B4-BE49-F238E27FC236}">
                <a16:creationId xmlns:a16="http://schemas.microsoft.com/office/drawing/2014/main" id="{ED7C8E45-B498-B043-945C-A471DA9384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1" descr="ch09imageslides_Page_22.png">
            <a:extLst>
              <a:ext uri="{FF2B5EF4-FFF2-40B4-BE49-F238E27FC236}">
                <a16:creationId xmlns:a16="http://schemas.microsoft.com/office/drawing/2014/main" id="{E1B69C64-CB94-1F47-9D21-34D5991E5E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1" descr="ch09imageslides_Page_23.png">
            <a:extLst>
              <a:ext uri="{FF2B5EF4-FFF2-40B4-BE49-F238E27FC236}">
                <a16:creationId xmlns:a16="http://schemas.microsoft.com/office/drawing/2014/main" id="{233AE7AE-BA9E-9240-8BE1-1B76C3CF60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" descr="ch09imageslides_Page_24.png">
            <a:extLst>
              <a:ext uri="{FF2B5EF4-FFF2-40B4-BE49-F238E27FC236}">
                <a16:creationId xmlns:a16="http://schemas.microsoft.com/office/drawing/2014/main" id="{2B6A451A-50D8-D747-9F1D-828F6B5FA2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1" descr="ch09imageslides_Page_25.png">
            <a:extLst>
              <a:ext uri="{FF2B5EF4-FFF2-40B4-BE49-F238E27FC236}">
                <a16:creationId xmlns:a16="http://schemas.microsoft.com/office/drawing/2014/main" id="{AA84FDBC-649A-484B-9636-CC9793D8C2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1" descr="ch09imageslides_Page_26.png">
            <a:extLst>
              <a:ext uri="{FF2B5EF4-FFF2-40B4-BE49-F238E27FC236}">
                <a16:creationId xmlns:a16="http://schemas.microsoft.com/office/drawing/2014/main" id="{4333A33E-1383-4045-A380-AA4BCA027A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8688C-B7EB-934B-B0EA-C7A5BCA32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59D9B3"/>
                </a:solidFill>
                <a:latin typeface="Arial"/>
              </a:rPr>
              <a:t>9.4.2 </a:t>
            </a:r>
            <a:r>
              <a:rPr lang="en-US" dirty="0">
                <a:solidFill>
                  <a:srgbClr val="33B38C"/>
                </a:solidFill>
                <a:latin typeface="Goudy Sans Medium"/>
              </a:rPr>
              <a:t>Creating and Using a </a:t>
            </a:r>
            <a:r>
              <a:rPr lang="en-US" dirty="0" err="1">
                <a:solidFill>
                  <a:srgbClr val="33B38C"/>
                </a:solidFill>
                <a:latin typeface="Lucida Console"/>
              </a:rPr>
              <a:t>BasePlus-CommissionEmployee</a:t>
            </a:r>
            <a:r>
              <a:rPr lang="en-US" dirty="0">
                <a:solidFill>
                  <a:srgbClr val="33B38C"/>
                </a:solidFill>
                <a:latin typeface="Goudy Sans Medium"/>
              </a:rPr>
              <a:t> Class (Cont.)</a:t>
            </a:r>
          </a:p>
        </p:txBody>
      </p:sp>
      <p:sp>
        <p:nvSpPr>
          <p:cNvPr id="51203" name="Text Placeholder 2">
            <a:extLst>
              <a:ext uri="{FF2B5EF4-FFF2-40B4-BE49-F238E27FC236}">
                <a16:creationId xmlns:a16="http://schemas.microsoft.com/office/drawing/2014/main" id="{BF4B3AB3-9ACC-DA43-A75E-DC02DE75EB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Class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BasePlusCommissionEmployee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does not specify “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extends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Object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” 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Implicitly extends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Object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eaLnBrk="1" hangingPunct="1"/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BasePlusCommissionEmployee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’s constructor invokes class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Object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’s default constructor implicitly.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812907-0517-A94A-B99C-906FB2718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3993E-6D50-E547-A35F-7BFC76EE4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rgbClr val="24B5A1"/>
                </a:solidFill>
                <a:latin typeface="Arial"/>
              </a:rPr>
              <a:t>9.1  </a:t>
            </a:r>
            <a:r>
              <a:rPr lang="en-US">
                <a:solidFill>
                  <a:srgbClr val="3380E6"/>
                </a:solidFill>
                <a:latin typeface="Arial"/>
              </a:rPr>
              <a:t>Introduction (Cont.)</a:t>
            </a:r>
          </a:p>
        </p:txBody>
      </p:sp>
      <p:sp>
        <p:nvSpPr>
          <p:cNvPr id="13315" name="Text Placeholder 2">
            <a:extLst>
              <a:ext uri="{FF2B5EF4-FFF2-40B4-BE49-F238E27FC236}">
                <a16:creationId xmlns:a16="http://schemas.microsoft.com/office/drawing/2014/main" id="{36777BC0-A4DC-7541-BC3A-F7231F92F1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5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When creating a class, rather than declaring completely new members, you can designate that the new class should inherit the members of an existing class.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Existing class is the 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superclass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New class is the 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subclass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5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Each subclass can be a superclass of future subclasses.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5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subclass can add its own fields and methods.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5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subclass is more </a:t>
            </a:r>
            <a:r>
              <a:rPr lang="en-US" altLang="zh-CN" sz="25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specific</a:t>
            </a:r>
            <a:r>
              <a:rPr lang="en-US" altLang="zh-CN" sz="25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than its superclass and represents a more specialized group of objects.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5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subclass exhibits the behaviors of its superclass and can add behaviors that are specific to the subclass.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This is why inheritance is sometimes referred to as </a:t>
            </a:r>
            <a:r>
              <a:rPr lang="en-US" altLang="zh-CN" sz="21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specialization</a:t>
            </a:r>
            <a:r>
              <a:rPr lang="en-US" altLang="zh-CN" sz="2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A99C4A-A0F3-9C4C-AC5E-0F1AA2A7E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1" descr="ch09imageslides_Page_24.png">
            <a:extLst>
              <a:ext uri="{FF2B5EF4-FFF2-40B4-BE49-F238E27FC236}">
                <a16:creationId xmlns:a16="http://schemas.microsoft.com/office/drawing/2014/main" id="{73787683-26A0-494E-B26C-2AC4C348CF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9FD1BF-ADA4-2B42-85A4-96167A9AF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1" descr="ch09imageslides_Page_25.png">
            <a:extLst>
              <a:ext uri="{FF2B5EF4-FFF2-40B4-BE49-F238E27FC236}">
                <a16:creationId xmlns:a16="http://schemas.microsoft.com/office/drawing/2014/main" id="{BDD7D235-C66C-6547-9B8B-0D7B7C96EC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4A487-07A8-D44B-9AF7-F481FA45E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1" descr="ch09imageslides_Page_26.png">
            <a:extLst>
              <a:ext uri="{FF2B5EF4-FFF2-40B4-BE49-F238E27FC236}">
                <a16:creationId xmlns:a16="http://schemas.microsoft.com/office/drawing/2014/main" id="{FB281905-C316-2A46-B912-1F35ECAD8A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D10168-170F-0748-8E8F-FE5BA9668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1" descr="ch09imageslides_Page_31.png">
            <a:extLst>
              <a:ext uri="{FF2B5EF4-FFF2-40B4-BE49-F238E27FC236}">
                <a16:creationId xmlns:a16="http://schemas.microsoft.com/office/drawing/2014/main" id="{AAE2D393-C59C-5E4B-B763-C7A91D9DF5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1" descr="ch09imageslides_Page_32.png">
            <a:extLst>
              <a:ext uri="{FF2B5EF4-FFF2-40B4-BE49-F238E27FC236}">
                <a16:creationId xmlns:a16="http://schemas.microsoft.com/office/drawing/2014/main" id="{C80A35E6-7AE1-DD41-9838-B6D38C4B01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1" descr="ch09imageslides_Page_33.png">
            <a:extLst>
              <a:ext uri="{FF2B5EF4-FFF2-40B4-BE49-F238E27FC236}">
                <a16:creationId xmlns:a16="http://schemas.microsoft.com/office/drawing/2014/main" id="{B9722AFC-FCFC-634B-9243-252E06D797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1" descr="ch09imageslides_Page_34.png">
            <a:extLst>
              <a:ext uri="{FF2B5EF4-FFF2-40B4-BE49-F238E27FC236}">
                <a16:creationId xmlns:a16="http://schemas.microsoft.com/office/drawing/2014/main" id="{56293203-D24D-044C-8781-B08DE938EE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1" descr="ch09imageslides_Page_35.png">
            <a:extLst>
              <a:ext uri="{FF2B5EF4-FFF2-40B4-BE49-F238E27FC236}">
                <a16:creationId xmlns:a16="http://schemas.microsoft.com/office/drawing/2014/main" id="{5A39832A-B944-DD4D-87BE-7FC524E243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5D677-665E-284C-865A-461A0901D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>
                <a:solidFill>
                  <a:srgbClr val="59D9B3"/>
                </a:solidFill>
                <a:latin typeface="Arial"/>
              </a:rPr>
              <a:t>9.4.3 </a:t>
            </a:r>
            <a:r>
              <a:rPr lang="en-US" sz="2800" dirty="0">
                <a:solidFill>
                  <a:srgbClr val="33B38C"/>
                </a:solidFill>
                <a:latin typeface="Goudy Sans Medium"/>
              </a:rPr>
              <a:t>Creating a </a:t>
            </a:r>
            <a:r>
              <a:rPr lang="en-US" sz="2800" dirty="0" err="1">
                <a:solidFill>
                  <a:srgbClr val="33B38C"/>
                </a:solidFill>
                <a:latin typeface="Lucida Console"/>
              </a:rPr>
              <a:t>CommissionEmployee</a:t>
            </a:r>
            <a:r>
              <a:rPr lang="en-US" sz="2800" dirty="0" err="1">
                <a:solidFill>
                  <a:srgbClr val="33B38C"/>
                </a:solidFill>
                <a:latin typeface="Goudy Sans Medium"/>
              </a:rPr>
              <a:t>–</a:t>
            </a:r>
            <a:r>
              <a:rPr lang="en-US" sz="2800" dirty="0" err="1">
                <a:solidFill>
                  <a:srgbClr val="33B38C"/>
                </a:solidFill>
                <a:latin typeface="Lucida Console"/>
              </a:rPr>
              <a:t>BasePlusCommissionEmployee</a:t>
            </a:r>
            <a:r>
              <a:rPr lang="en-US" sz="2800" dirty="0">
                <a:solidFill>
                  <a:srgbClr val="33B38C"/>
                </a:solidFill>
                <a:latin typeface="Goudy Sans Medium"/>
              </a:rPr>
              <a:t> Inheritance Hierarchy (Cont.)</a:t>
            </a:r>
          </a:p>
        </p:txBody>
      </p:sp>
      <p:sp>
        <p:nvSpPr>
          <p:cNvPr id="60419" name="Text Placeholder 2">
            <a:extLst>
              <a:ext uri="{FF2B5EF4-FFF2-40B4-BE49-F238E27FC236}">
                <a16:creationId xmlns:a16="http://schemas.microsoft.com/office/drawing/2014/main" id="{FB0E0548-DB5E-ED4C-BED4-5B78E0760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You can explicitly use </a:t>
            </a:r>
            <a:r>
              <a:rPr lang="en-US" altLang="zh-CN" sz="25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super()</a:t>
            </a:r>
            <a:r>
              <a:rPr lang="en-US" altLang="zh-CN" sz="25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5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to call the superclass’s no-argument or default constructor, but this is rarely done.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1EB0A2-98A3-D040-8CA0-2607B0151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1" descr="ch09imageslides_Page_36.png">
            <a:extLst>
              <a:ext uri="{FF2B5EF4-FFF2-40B4-BE49-F238E27FC236}">
                <a16:creationId xmlns:a16="http://schemas.microsoft.com/office/drawing/2014/main" id="{F3ADD774-D62E-9142-A3AD-46D961DF76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F5A8-46B5-6A44-A444-F82214D82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rgbClr val="24B5A1"/>
                </a:solidFill>
                <a:latin typeface="Arial"/>
              </a:rPr>
              <a:t>9.1  </a:t>
            </a:r>
            <a:r>
              <a:rPr lang="en-US">
                <a:solidFill>
                  <a:srgbClr val="3380E6"/>
                </a:solidFill>
                <a:latin typeface="Arial"/>
              </a:rPr>
              <a:t>Introduction (Cont.)</a:t>
            </a:r>
          </a:p>
        </p:txBody>
      </p:sp>
      <p:sp>
        <p:nvSpPr>
          <p:cNvPr id="14339" name="Text Placeholder 2">
            <a:extLst>
              <a:ext uri="{FF2B5EF4-FFF2-40B4-BE49-F238E27FC236}">
                <a16:creationId xmlns:a16="http://schemas.microsoft.com/office/drawing/2014/main" id="{D1EB42C2-D9F4-544F-A918-06340B61B5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direct superclass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is the superclass from which the subclass explicitly inherits. </a:t>
            </a:r>
          </a:p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An 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indirect superclass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is any class above the direct superclass in the 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class hierarchy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Java class hierarchy begins with class </a:t>
            </a:r>
            <a:r>
              <a:rPr lang="en-US" altLang="zh-CN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Object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(in package </a:t>
            </a:r>
            <a:r>
              <a:rPr lang="en-US" altLang="zh-CN" dirty="0" err="1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java.lang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</a:p>
          <a:p>
            <a:pPr lvl="1" eaLnBrk="1" hangingPunct="1"/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Every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class in Java directly or indirectly 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extends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(or “inherits from”) </a:t>
            </a:r>
            <a:r>
              <a:rPr lang="en-US" altLang="zh-CN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Object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eaLnBrk="1" hangingPunct="1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Java supports only single inheritance,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 which each class is derived from exactly one direct superclass.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845909-82BE-3145-86AC-2C0071454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1" descr="ch09imageslides_Page_37.png">
            <a:extLst>
              <a:ext uri="{FF2B5EF4-FFF2-40B4-BE49-F238E27FC236}">
                <a16:creationId xmlns:a16="http://schemas.microsoft.com/office/drawing/2014/main" id="{09ECF225-C6E0-CD4D-805B-6CE839E999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1" descr="ch09imageslides_Page_38.png">
            <a:extLst>
              <a:ext uri="{FF2B5EF4-FFF2-40B4-BE49-F238E27FC236}">
                <a16:creationId xmlns:a16="http://schemas.microsoft.com/office/drawing/2014/main" id="{31E4D894-2D63-A141-BD9F-6E21A2133B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3A80E-6BB4-2842-AADE-779BB7740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600" dirty="0">
                <a:solidFill>
                  <a:srgbClr val="59D9B3"/>
                </a:solidFill>
                <a:latin typeface="Arial"/>
              </a:rPr>
              <a:t>9.4.4 </a:t>
            </a:r>
            <a:r>
              <a:rPr lang="en-US" sz="2600" dirty="0" err="1">
                <a:solidFill>
                  <a:srgbClr val="33B38C"/>
                </a:solidFill>
                <a:latin typeface="Lucida Console"/>
              </a:rPr>
              <a:t>CommissionEmployee</a:t>
            </a:r>
            <a:r>
              <a:rPr lang="en-US" sz="2600" dirty="0" err="1">
                <a:solidFill>
                  <a:srgbClr val="33B38C"/>
                </a:solidFill>
                <a:latin typeface="Goudy Sans Medium"/>
              </a:rPr>
              <a:t>–</a:t>
            </a:r>
            <a:r>
              <a:rPr lang="en-US" sz="2600" dirty="0" err="1">
                <a:solidFill>
                  <a:srgbClr val="33B38C"/>
                </a:solidFill>
                <a:latin typeface="Lucida Console"/>
              </a:rPr>
              <a:t>BasePlus-CommissionEmployee</a:t>
            </a:r>
            <a:r>
              <a:rPr lang="en-US" sz="2600" dirty="0">
                <a:solidFill>
                  <a:srgbClr val="33B38C"/>
                </a:solidFill>
                <a:latin typeface="Goudy Sans Medium"/>
              </a:rPr>
              <a:t> Inheritance Hierarchy Using </a:t>
            </a:r>
            <a:r>
              <a:rPr lang="en-US" sz="2600" dirty="0">
                <a:solidFill>
                  <a:srgbClr val="33B38C"/>
                </a:solidFill>
                <a:latin typeface="Lucida Console"/>
              </a:rPr>
              <a:t>protected</a:t>
            </a:r>
            <a:r>
              <a:rPr lang="en-US" sz="2600" dirty="0">
                <a:solidFill>
                  <a:srgbClr val="33B38C"/>
                </a:solidFill>
                <a:latin typeface="Goudy Sans Medium"/>
              </a:rPr>
              <a:t> Instance Variables (Cont.)</a:t>
            </a:r>
          </a:p>
        </p:txBody>
      </p:sp>
      <p:sp>
        <p:nvSpPr>
          <p:cNvPr id="64515" name="Text Placeholder 2">
            <a:extLst>
              <a:ext uri="{FF2B5EF4-FFF2-40B4-BE49-F238E27FC236}">
                <a16:creationId xmlns:a16="http://schemas.microsoft.com/office/drawing/2014/main" id="{0DCEB67F-4FB6-5A44-BA85-0FE8F6BEBE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Inheriting </a:t>
            </a:r>
            <a:r>
              <a:rPr lang="en-US" altLang="zh-CN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protected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instance variables slightly 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increases performance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because we can directly access the variables in the subclass without incurring the overhead of a </a:t>
            </a:r>
            <a:r>
              <a:rPr lang="en-US" altLang="zh-CN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set or get method call. </a:t>
            </a:r>
          </a:p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 most cases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it’s better to use </a:t>
            </a:r>
            <a:r>
              <a:rPr lang="en-US" altLang="zh-CN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private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instance 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variables to encourage proper software engineering, and leave code optimization issues to the compiler. 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Code will be easier to maintain, modify and debug.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C792B-13F5-8C40-9006-B53266BFE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1" descr="ch09imageslides_Page_37.png">
            <a:extLst>
              <a:ext uri="{FF2B5EF4-FFF2-40B4-BE49-F238E27FC236}">
                <a16:creationId xmlns:a16="http://schemas.microsoft.com/office/drawing/2014/main" id="{326733D6-F342-9640-8680-1CB6B2FD0F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10723563" cy="651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8D6E0F-2FF9-6840-9668-696F16380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1" descr="ch09imageslides_Page_38.png">
            <a:extLst>
              <a:ext uri="{FF2B5EF4-FFF2-40B4-BE49-F238E27FC236}">
                <a16:creationId xmlns:a16="http://schemas.microsoft.com/office/drawing/2014/main" id="{C8010F79-CC62-134F-88D8-DE0DC615EE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10221913" cy="620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542282-7DD7-724E-9850-93582C9D0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1" descr="ch09imageslides_Page_39.png">
            <a:extLst>
              <a:ext uri="{FF2B5EF4-FFF2-40B4-BE49-F238E27FC236}">
                <a16:creationId xmlns:a16="http://schemas.microsoft.com/office/drawing/2014/main" id="{C9988708-36BE-F54F-95A5-E6155B349C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10974388" cy="666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657822-94AB-944B-A67B-00EE7F0FF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50E6F-A672-6C40-BA3A-40E6E6F51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>
                <a:solidFill>
                  <a:srgbClr val="59D9B3"/>
                </a:solidFill>
                <a:latin typeface="Arial"/>
              </a:rPr>
              <a:t>9.4.5 </a:t>
            </a:r>
            <a:r>
              <a:rPr lang="en-US" sz="2800" dirty="0" err="1">
                <a:solidFill>
                  <a:srgbClr val="33B38C"/>
                </a:solidFill>
                <a:latin typeface="Lucida Console"/>
              </a:rPr>
              <a:t>CommissionEmployee</a:t>
            </a:r>
            <a:r>
              <a:rPr lang="en-US" sz="2800" dirty="0" err="1">
                <a:solidFill>
                  <a:srgbClr val="33B38C"/>
                </a:solidFill>
                <a:latin typeface="Goudy Sans Medium"/>
              </a:rPr>
              <a:t>–</a:t>
            </a:r>
            <a:r>
              <a:rPr lang="en-US" sz="2800" dirty="0" err="1">
                <a:solidFill>
                  <a:srgbClr val="33B38C"/>
                </a:solidFill>
                <a:latin typeface="Lucida Console"/>
              </a:rPr>
              <a:t>BasePlus-CommissionEmployee</a:t>
            </a:r>
            <a:r>
              <a:rPr lang="en-US" sz="2800" dirty="0">
                <a:solidFill>
                  <a:srgbClr val="33B38C"/>
                </a:solidFill>
                <a:latin typeface="Goudy Sans Medium"/>
              </a:rPr>
              <a:t> Inheritance Hierarchy Using </a:t>
            </a:r>
            <a:r>
              <a:rPr lang="en-US" sz="2800" dirty="0">
                <a:solidFill>
                  <a:srgbClr val="33B38C"/>
                </a:solidFill>
                <a:latin typeface="Lucida Console"/>
              </a:rPr>
              <a:t>private</a:t>
            </a:r>
            <a:r>
              <a:rPr lang="en-US" sz="2800" dirty="0">
                <a:solidFill>
                  <a:srgbClr val="33B38C"/>
                </a:solidFill>
                <a:latin typeface="Goudy Sans Medium"/>
              </a:rPr>
              <a:t> Instance Variables</a:t>
            </a:r>
          </a:p>
        </p:txBody>
      </p:sp>
      <p:sp>
        <p:nvSpPr>
          <p:cNvPr id="68611" name="Text Placeholder 2">
            <a:extLst>
              <a:ext uri="{FF2B5EF4-FFF2-40B4-BE49-F238E27FC236}">
                <a16:creationId xmlns:a16="http://schemas.microsoft.com/office/drawing/2014/main" id="{6248690D-20DC-584A-AF47-38877637E3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Hierarchy reengineered using good software engineering practices. </a:t>
            </a:r>
          </a:p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Class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CommissionEmployee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declares instance variables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firstName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lastName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socialSecurityNumber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grossSales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and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commissionRate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as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private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and provides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public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methods for manipulating these values.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829FED-13F9-7A48-A6A2-D437FF863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1" descr="ch09imageslides_Page_42.png">
            <a:extLst>
              <a:ext uri="{FF2B5EF4-FFF2-40B4-BE49-F238E27FC236}">
                <a16:creationId xmlns:a16="http://schemas.microsoft.com/office/drawing/2014/main" id="{804EF390-F3DD-2C4B-8EBF-D18C284172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1" descr="ch09imageslides_Page_43.png">
            <a:extLst>
              <a:ext uri="{FF2B5EF4-FFF2-40B4-BE49-F238E27FC236}">
                <a16:creationId xmlns:a16="http://schemas.microsoft.com/office/drawing/2014/main" id="{E5BDC655-F9CA-814F-B841-C7CD883E7F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1" descr="ch09imageslides_Page_44.png">
            <a:extLst>
              <a:ext uri="{FF2B5EF4-FFF2-40B4-BE49-F238E27FC236}">
                <a16:creationId xmlns:a16="http://schemas.microsoft.com/office/drawing/2014/main" id="{FC27F867-4815-954E-B6CB-425157CAF0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8B58C-29D2-AC41-A424-70A78FE0A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9.1  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Introduction (Cont.)</a:t>
            </a:r>
          </a:p>
        </p:txBody>
      </p:sp>
      <p:sp>
        <p:nvSpPr>
          <p:cNvPr id="15363" name="Text Placeholder 2">
            <a:extLst>
              <a:ext uri="{FF2B5EF4-FFF2-40B4-BE49-F238E27FC236}">
                <a16:creationId xmlns:a16="http://schemas.microsoft.com/office/drawing/2014/main" id="{6E573B5B-3377-964E-A184-C7CD803D0D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We distinguish between the 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is-a relationship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and the 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has-a relationship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Is-a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represents inheritance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 an 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is-a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relationship, an object of a subclass can also be treated as an object of its superclass </a:t>
            </a:r>
          </a:p>
          <a:p>
            <a:pPr eaLnBrk="1" hangingPunct="1"/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Has-a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represents composition</a:t>
            </a:r>
          </a:p>
          <a:p>
            <a:pPr lvl="1" eaLnBrk="1" hangingPunct="1"/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 a 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has-a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relationship, an object contains as members references to other objects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1" descr="ch09imageslides_Page_45.png">
            <a:extLst>
              <a:ext uri="{FF2B5EF4-FFF2-40B4-BE49-F238E27FC236}">
                <a16:creationId xmlns:a16="http://schemas.microsoft.com/office/drawing/2014/main" id="{F5A0701C-3450-B44E-A404-FF3B72E873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1" descr="ch09imageslides_Page_46.png">
            <a:extLst>
              <a:ext uri="{FF2B5EF4-FFF2-40B4-BE49-F238E27FC236}">
                <a16:creationId xmlns:a16="http://schemas.microsoft.com/office/drawing/2014/main" id="{ED73E310-E4E8-D044-9664-38CB99332A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1" descr="ch09imageslides_Page_47.png">
            <a:extLst>
              <a:ext uri="{FF2B5EF4-FFF2-40B4-BE49-F238E27FC236}">
                <a16:creationId xmlns:a16="http://schemas.microsoft.com/office/drawing/2014/main" id="{18E7B41D-1AF1-1D40-BC89-8A449C3332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1" descr="ch09imageslides_Page_48.png">
            <a:extLst>
              <a:ext uri="{FF2B5EF4-FFF2-40B4-BE49-F238E27FC236}">
                <a16:creationId xmlns:a16="http://schemas.microsoft.com/office/drawing/2014/main" id="{D2597254-A06D-5147-B53F-ADFCA7FC31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1" descr="ch09imageslides_Page_49.png">
            <a:extLst>
              <a:ext uri="{FF2B5EF4-FFF2-40B4-BE49-F238E27FC236}">
                <a16:creationId xmlns:a16="http://schemas.microsoft.com/office/drawing/2014/main" id="{A83E2C3C-AD66-4649-A10E-84E8970F87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1" descr="ch09imageslides_Page_50.png">
            <a:extLst>
              <a:ext uri="{FF2B5EF4-FFF2-40B4-BE49-F238E27FC236}">
                <a16:creationId xmlns:a16="http://schemas.microsoft.com/office/drawing/2014/main" id="{A3067048-C8D7-6B48-9AF0-4E03515B60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1" descr="ch09imageslides_Page_51.png">
            <a:extLst>
              <a:ext uri="{FF2B5EF4-FFF2-40B4-BE49-F238E27FC236}">
                <a16:creationId xmlns:a16="http://schemas.microsoft.com/office/drawing/2014/main" id="{B58B1825-29B1-4740-A40F-F01D12DAD6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10598150" cy="643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1" descr="ch09imageslides_Page_52.png">
            <a:extLst>
              <a:ext uri="{FF2B5EF4-FFF2-40B4-BE49-F238E27FC236}">
                <a16:creationId xmlns:a16="http://schemas.microsoft.com/office/drawing/2014/main" id="{06FCE720-2485-144B-9AB7-56621D6BF6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10221913" cy="620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E6A03-0804-6C43-A2DD-6BBF764FB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</a:t>
            </a:r>
            <a:r>
              <a:rPr lang="en-US" altLang="zh-CN" dirty="0">
                <a:solidFill>
                  <a:srgbClr val="24B5A1"/>
                </a:solidFill>
                <a:latin typeface="Arial"/>
              </a:rPr>
              <a:t>5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>
                <a:solidFill>
                  <a:srgbClr val="FF0000"/>
                </a:solidFill>
                <a:latin typeface="Lucida Console"/>
              </a:rPr>
              <a:t>Object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Class</a:t>
            </a:r>
          </a:p>
        </p:txBody>
      </p:sp>
      <p:sp>
        <p:nvSpPr>
          <p:cNvPr id="84995" name="Text Placeholder 2">
            <a:extLst>
              <a:ext uri="{FF2B5EF4-FFF2-40B4-BE49-F238E27FC236}">
                <a16:creationId xmlns:a16="http://schemas.microsoft.com/office/drawing/2014/main" id="{4B0C5089-A2B4-FA46-8DDE-5CE5C2DDE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8382000" cy="26670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All classes in Java inherit directly or indirectly from </a:t>
            </a:r>
            <a:r>
              <a:rPr lang="en-US" altLang="zh-CN" sz="24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Object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so its 11 methods are inherited by all other classes.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Figure 9.12 summarizes </a:t>
            </a:r>
            <a:r>
              <a:rPr lang="en-US" altLang="zh-CN" sz="24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Object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’s methods.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Every array has an overridden </a:t>
            </a:r>
            <a:r>
              <a:rPr lang="en-US" altLang="zh-CN" sz="240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clone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 that copies the array.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If the array stores references to objects, the objects are not copied—a </a:t>
            </a:r>
            <a:r>
              <a:rPr lang="en-US" altLang="zh-CN" sz="2400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shallow copy 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is performed. </a:t>
            </a:r>
          </a:p>
          <a:p>
            <a:pPr eaLnBrk="1" hangingPunct="1">
              <a:lnSpc>
                <a:spcPct val="150000"/>
              </a:lnSpc>
              <a:buFont typeface="Wingdings 3" pitchFamily="2" charset="2"/>
              <a:buNone/>
            </a:pPr>
            <a:endParaRPr lang="en-US" altLang="zh-CN" sz="2400">
              <a:solidFill>
                <a:srgbClr val="000000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14DF78-28C7-674A-8042-D1F4313EE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1" descr="ch09imageslides_Page_57.png">
            <a:extLst>
              <a:ext uri="{FF2B5EF4-FFF2-40B4-BE49-F238E27FC236}">
                <a16:creationId xmlns:a16="http://schemas.microsoft.com/office/drawing/2014/main" id="{19277ED6-0DFF-8D40-8187-6B83AC3301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67" b="33514"/>
          <a:stretch>
            <a:fillRect/>
          </a:stretch>
        </p:blipFill>
        <p:spPr bwMode="auto">
          <a:xfrm>
            <a:off x="0" y="652463"/>
            <a:ext cx="9069388" cy="452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83149-F72C-2B48-87A6-B96AE8A9A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rgbClr val="24B5A1"/>
                </a:solidFill>
                <a:latin typeface="Arial"/>
              </a:rPr>
              <a:t>9.2  </a:t>
            </a:r>
            <a:r>
              <a:rPr lang="en-US">
                <a:solidFill>
                  <a:srgbClr val="3380E6"/>
                </a:solidFill>
                <a:latin typeface="Arial"/>
              </a:rPr>
              <a:t>Superclasses and Subclasses</a:t>
            </a:r>
          </a:p>
        </p:txBody>
      </p:sp>
      <p:sp>
        <p:nvSpPr>
          <p:cNvPr id="16387" name="Text Placeholder 2">
            <a:extLst>
              <a:ext uri="{FF2B5EF4-FFF2-40B4-BE49-F238E27FC236}">
                <a16:creationId xmlns:a16="http://schemas.microsoft.com/office/drawing/2014/main" id="{1DD45608-66DC-C247-BFA6-3CBABB33E1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Figure 9.1 lists several simple examples of superclasses and subclasses</a:t>
            </a:r>
          </a:p>
          <a:p>
            <a:pPr lvl="1"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Superclasses tend to be “more general” and subclasses “more specific.”</a:t>
            </a:r>
          </a:p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Because every subclass object </a:t>
            </a:r>
            <a:r>
              <a:rPr lang="en-US" altLang="zh-CN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is an 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object of its superclass, and one superclass can have many subclasses, the set of objects represented by a superclass is typically larger than the set of objects represented by any of its subclasses.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BA4F18-31AC-914A-9FD4-2D229BDB7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1" descr="ch09imageslides_Page_58.png">
            <a:extLst>
              <a:ext uri="{FF2B5EF4-FFF2-40B4-BE49-F238E27FC236}">
                <a16:creationId xmlns:a16="http://schemas.microsoft.com/office/drawing/2014/main" id="{030EA33D-EFE3-694B-A260-7743FF14C8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01" b="18416"/>
          <a:stretch>
            <a:fillRect/>
          </a:stretch>
        </p:blipFill>
        <p:spPr bwMode="auto">
          <a:xfrm>
            <a:off x="0" y="652463"/>
            <a:ext cx="8278813" cy="529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1" descr="ch09imageslides_Page_59.png">
            <a:extLst>
              <a:ext uri="{FF2B5EF4-FFF2-40B4-BE49-F238E27FC236}">
                <a16:creationId xmlns:a16="http://schemas.microsoft.com/office/drawing/2014/main" id="{2B198A5A-33FE-8E41-8AC6-062D424F3A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00" b="18416"/>
          <a:stretch>
            <a:fillRect/>
          </a:stretch>
        </p:blipFill>
        <p:spPr bwMode="auto">
          <a:xfrm>
            <a:off x="0" y="652463"/>
            <a:ext cx="8545513" cy="529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E6A03-0804-6C43-A2DD-6BBF764FB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</a:t>
            </a:r>
            <a:r>
              <a:rPr lang="en-US" altLang="zh-CN" dirty="0">
                <a:solidFill>
                  <a:srgbClr val="24B5A1"/>
                </a:solidFill>
                <a:latin typeface="Arial"/>
              </a:rPr>
              <a:t>6</a:t>
            </a:r>
            <a:r>
              <a:rPr lang="zh-CN" altLang="en-US" dirty="0">
                <a:solidFill>
                  <a:srgbClr val="24B5A1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24B5A1"/>
                </a:solidFill>
                <a:latin typeface="Arial"/>
              </a:rPr>
              <a:t>Designing</a:t>
            </a:r>
            <a:r>
              <a:rPr lang="zh-CN" altLang="en-US" dirty="0">
                <a:solidFill>
                  <a:srgbClr val="24B5A1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24B5A1"/>
                </a:solidFill>
                <a:latin typeface="Arial"/>
              </a:rPr>
              <a:t>with</a:t>
            </a:r>
            <a:r>
              <a:rPr lang="zh-CN" altLang="en-US" dirty="0">
                <a:solidFill>
                  <a:srgbClr val="24B5A1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24B5A1"/>
                </a:solidFill>
                <a:latin typeface="Arial"/>
              </a:rPr>
              <a:t>Composition</a:t>
            </a:r>
            <a:r>
              <a:rPr lang="zh-CN" altLang="en-US" dirty="0">
                <a:solidFill>
                  <a:srgbClr val="24B5A1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24B5A1"/>
                </a:solidFill>
                <a:latin typeface="Arial"/>
              </a:rPr>
              <a:t>v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s</a:t>
            </a:r>
            <a:r>
              <a:rPr lang="en-US" altLang="zh-CN" dirty="0">
                <a:solidFill>
                  <a:srgbClr val="24B5A1"/>
                </a:solidFill>
                <a:latin typeface="Arial"/>
              </a:rPr>
              <a:t>.</a:t>
            </a:r>
            <a:r>
              <a:rPr lang="zh-CN" altLang="en-US" dirty="0">
                <a:solidFill>
                  <a:srgbClr val="24B5A1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24B5A1"/>
                </a:solidFill>
                <a:latin typeface="Arial"/>
              </a:rPr>
              <a:t>inheritance</a:t>
            </a:r>
            <a:endParaRPr lang="en-US" dirty="0">
              <a:solidFill>
                <a:srgbClr val="3380E6"/>
              </a:solidFill>
              <a:latin typeface="Arial"/>
            </a:endParaRPr>
          </a:p>
        </p:txBody>
      </p:sp>
      <p:sp>
        <p:nvSpPr>
          <p:cNvPr id="84995" name="Text Placeholder 2">
            <a:extLst>
              <a:ext uri="{FF2B5EF4-FFF2-40B4-BE49-F238E27FC236}">
                <a16:creationId xmlns:a16="http://schemas.microsoft.com/office/drawing/2014/main" id="{4B0C5089-A2B4-FA46-8DDE-5CE5C2DDE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382000" cy="23622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" altLang="zh-CN" dirty="0"/>
              <a:t>Inheritance-Based Designs</a:t>
            </a:r>
          </a:p>
          <a:p>
            <a:pPr lvl="1" eaLnBrk="1" hangingPunct="1">
              <a:lnSpc>
                <a:spcPct val="150000"/>
              </a:lnSpc>
            </a:pPr>
            <a:r>
              <a:rPr lang="en" altLang="zh-CN" dirty="0"/>
              <a:t>Inheritance creates </a:t>
            </a:r>
            <a:r>
              <a:rPr lang="en" altLang="zh-CN" dirty="0">
                <a:solidFill>
                  <a:srgbClr val="FF0000"/>
                </a:solidFill>
              </a:rPr>
              <a:t>tight coupling </a:t>
            </a:r>
            <a:r>
              <a:rPr lang="en" altLang="zh-CN" dirty="0"/>
              <a:t>among the classes in a hierarchy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dirty="0"/>
              <a:t>Inheritance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done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compile</a:t>
            </a:r>
            <a:r>
              <a:rPr lang="zh-CN" altLang="en-US" dirty="0"/>
              <a:t> </a:t>
            </a:r>
            <a:r>
              <a:rPr lang="en-US" altLang="zh-CN" dirty="0"/>
              <a:t>time.</a:t>
            </a:r>
            <a:endParaRPr lang="en" altLang="zh-CN" dirty="0"/>
          </a:p>
          <a:p>
            <a:pPr lvl="1" eaLnBrk="1" hangingPunct="1">
              <a:lnSpc>
                <a:spcPct val="150000"/>
              </a:lnSpc>
            </a:pPr>
            <a:r>
              <a:rPr lang="en" altLang="zh-CN" dirty="0"/>
              <a:t>you should use inheritance only for </a:t>
            </a:r>
            <a:r>
              <a:rPr lang="en" altLang="zh-CN" dirty="0">
                <a:solidFill>
                  <a:srgbClr val="FF0000"/>
                </a:solidFill>
              </a:rPr>
              <a:t>true is-a </a:t>
            </a:r>
            <a:r>
              <a:rPr lang="en" altLang="zh-CN" dirty="0"/>
              <a:t>relationships in which you can assign a subclass object to a superclass reference.</a:t>
            </a:r>
          </a:p>
          <a:p>
            <a:pPr lvl="1" eaLnBrk="1" hangingPunct="1">
              <a:lnSpc>
                <a:spcPct val="150000"/>
              </a:lnSpc>
            </a:pPr>
            <a:endParaRPr lang="en" altLang="zh-CN" dirty="0"/>
          </a:p>
          <a:p>
            <a:pPr lvl="1" eaLnBrk="1" hangingPunct="1">
              <a:lnSpc>
                <a:spcPct val="150000"/>
              </a:lnSpc>
            </a:pPr>
            <a:endParaRPr lang="en" altLang="zh-CN" dirty="0"/>
          </a:p>
          <a:p>
            <a:pPr lvl="1" eaLnBrk="1" hangingPunct="1">
              <a:lnSpc>
                <a:spcPct val="150000"/>
              </a:lnSpc>
            </a:pPr>
            <a:endParaRPr lang="en" altLang="zh-CN" dirty="0"/>
          </a:p>
          <a:p>
            <a:pPr eaLnBrk="1" hangingPunct="1">
              <a:lnSpc>
                <a:spcPct val="150000"/>
              </a:lnSpc>
              <a:buFont typeface="Wingdings 3" pitchFamily="2" charset="2"/>
              <a:buNone/>
            </a:pPr>
            <a:endParaRPr lang="en-US" altLang="zh-CN" sz="2400" dirty="0">
              <a:solidFill>
                <a:srgbClr val="000000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14DF78-28C7-674A-8042-D1F4313EE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0486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E6A03-0804-6C43-A2DD-6BBF764FB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</a:t>
            </a:r>
            <a:r>
              <a:rPr lang="en-US" altLang="zh-CN" dirty="0">
                <a:solidFill>
                  <a:srgbClr val="24B5A1"/>
                </a:solidFill>
                <a:latin typeface="Arial"/>
              </a:rPr>
              <a:t>6</a:t>
            </a:r>
            <a:r>
              <a:rPr lang="zh-CN" altLang="en-US" dirty="0">
                <a:solidFill>
                  <a:srgbClr val="24B5A1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24B5A1"/>
                </a:solidFill>
                <a:latin typeface="Arial"/>
              </a:rPr>
              <a:t>Designing</a:t>
            </a:r>
            <a:r>
              <a:rPr lang="zh-CN" altLang="en-US" dirty="0">
                <a:solidFill>
                  <a:srgbClr val="24B5A1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24B5A1"/>
                </a:solidFill>
                <a:latin typeface="Arial"/>
              </a:rPr>
              <a:t>with</a:t>
            </a:r>
            <a:r>
              <a:rPr lang="zh-CN" altLang="en-US" dirty="0">
                <a:solidFill>
                  <a:srgbClr val="24B5A1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24B5A1"/>
                </a:solidFill>
                <a:latin typeface="Arial"/>
              </a:rPr>
              <a:t>Composition</a:t>
            </a:r>
            <a:r>
              <a:rPr lang="zh-CN" altLang="en-US" dirty="0">
                <a:solidFill>
                  <a:srgbClr val="24B5A1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24B5A1"/>
                </a:solidFill>
                <a:latin typeface="Arial"/>
              </a:rPr>
              <a:t>v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s</a:t>
            </a:r>
            <a:r>
              <a:rPr lang="en-US" altLang="zh-CN" dirty="0">
                <a:solidFill>
                  <a:srgbClr val="24B5A1"/>
                </a:solidFill>
                <a:latin typeface="Arial"/>
              </a:rPr>
              <a:t>.</a:t>
            </a:r>
            <a:r>
              <a:rPr lang="zh-CN" altLang="en-US" dirty="0">
                <a:solidFill>
                  <a:srgbClr val="24B5A1"/>
                </a:solidFill>
                <a:latin typeface="Arial"/>
              </a:rPr>
              <a:t> </a:t>
            </a:r>
            <a:r>
              <a:rPr lang="en-US" altLang="zh-CN" dirty="0">
                <a:solidFill>
                  <a:srgbClr val="24B5A1"/>
                </a:solidFill>
                <a:latin typeface="Arial"/>
              </a:rPr>
              <a:t>inheritance(Cont.)</a:t>
            </a:r>
            <a:endParaRPr lang="en-US" dirty="0">
              <a:solidFill>
                <a:srgbClr val="3380E6"/>
              </a:solidFill>
              <a:latin typeface="Arial"/>
            </a:endParaRPr>
          </a:p>
        </p:txBody>
      </p:sp>
      <p:sp>
        <p:nvSpPr>
          <p:cNvPr id="84995" name="Text Placeholder 2">
            <a:extLst>
              <a:ext uri="{FF2B5EF4-FFF2-40B4-BE49-F238E27FC236}">
                <a16:creationId xmlns:a16="http://schemas.microsoft.com/office/drawing/2014/main" id="{4B0C5089-A2B4-FA46-8DDE-5CE5C2DDE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382000" cy="23622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dirty="0"/>
              <a:t>Composition</a:t>
            </a:r>
            <a:r>
              <a:rPr lang="en" altLang="zh-CN" dirty="0"/>
              <a:t>-Based Designs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dirty="0"/>
              <a:t>Composition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loosely</a:t>
            </a:r>
            <a:r>
              <a:rPr lang="zh-CN" altLang="en-US" dirty="0"/>
              <a:t> </a:t>
            </a:r>
            <a:r>
              <a:rPr lang="en-US" altLang="zh-CN" dirty="0"/>
              <a:t>coupled.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dirty="0"/>
              <a:t>Composition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done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compile</a:t>
            </a:r>
            <a:r>
              <a:rPr lang="zh-CN" altLang="en-US" dirty="0"/>
              <a:t> </a:t>
            </a:r>
            <a:r>
              <a:rPr lang="en-US" altLang="zh-CN" dirty="0"/>
              <a:t>time(final</a:t>
            </a:r>
            <a:r>
              <a:rPr lang="zh-CN" altLang="en-US" dirty="0"/>
              <a:t> </a:t>
            </a:r>
            <a:r>
              <a:rPr lang="en-US" altLang="zh-CN" dirty="0"/>
              <a:t>reference),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done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execution</a:t>
            </a:r>
            <a:r>
              <a:rPr lang="zh-CN" altLang="en-US" dirty="0"/>
              <a:t> </a:t>
            </a:r>
            <a:r>
              <a:rPr lang="en-US" altLang="zh-CN" dirty="0"/>
              <a:t>time(non-final</a:t>
            </a:r>
            <a:r>
              <a:rPr lang="zh-CN" altLang="en-US" dirty="0"/>
              <a:t> </a:t>
            </a:r>
            <a:r>
              <a:rPr lang="en-US" altLang="zh-CN" dirty="0" err="1"/>
              <a:t>referece</a:t>
            </a:r>
            <a:r>
              <a:rPr lang="en-US" altLang="zh-CN" dirty="0"/>
              <a:t>).</a:t>
            </a:r>
            <a:r>
              <a:rPr lang="zh-CN" altLang="en-US" dirty="0"/>
              <a:t> </a:t>
            </a:r>
            <a:endParaRPr lang="en-US" altLang="zh-CN" dirty="0"/>
          </a:p>
          <a:p>
            <a:pPr lvl="1" eaLnBrk="1" hangingPunct="1">
              <a:lnSpc>
                <a:spcPct val="150000"/>
              </a:lnSpc>
            </a:pPr>
            <a:endParaRPr lang="en" altLang="zh-CN" dirty="0"/>
          </a:p>
          <a:p>
            <a:pPr lvl="1" eaLnBrk="1" hangingPunct="1">
              <a:lnSpc>
                <a:spcPct val="150000"/>
              </a:lnSpc>
            </a:pPr>
            <a:endParaRPr lang="en" altLang="zh-CN" dirty="0"/>
          </a:p>
          <a:p>
            <a:pPr lvl="1" eaLnBrk="1" hangingPunct="1">
              <a:lnSpc>
                <a:spcPct val="150000"/>
              </a:lnSpc>
            </a:pPr>
            <a:endParaRPr lang="en" altLang="zh-CN" dirty="0"/>
          </a:p>
          <a:p>
            <a:pPr eaLnBrk="1" hangingPunct="1">
              <a:lnSpc>
                <a:spcPct val="150000"/>
              </a:lnSpc>
              <a:buFont typeface="Wingdings 3" pitchFamily="2" charset="2"/>
              <a:buNone/>
            </a:pPr>
            <a:endParaRPr lang="en-US" altLang="zh-CN" sz="2400" dirty="0">
              <a:solidFill>
                <a:srgbClr val="000000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14DF78-28C7-674A-8042-D1F4313EE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2427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40C117-967E-F34F-AB4B-9FFE9D034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5EE124-3BB0-564A-A463-29425CFF6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11F5EF1-9566-0748-B4D0-EEE74EA90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8275BD9-0949-4744-B053-2A99BBE5D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962799"/>
            <a:ext cx="8039100" cy="444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324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619A8C-1F0A-BA4E-B660-6387DD78A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54DBF8-5FED-B345-9B40-BDDDC9069E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DA913BE-C9E2-A94A-BCFC-9C3C085DA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AF0050-0767-B948-AC95-04F8639BE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704850"/>
            <a:ext cx="7785100" cy="478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894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2A6C4E-DFD4-3142-82DE-662DE31C0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1C9740-F627-C24A-BD87-04D4AB69C7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D32462-3F75-7945-A177-5F691FE5C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09460B-7D31-1049-827A-857BC168BD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167" b="22753"/>
          <a:stretch/>
        </p:blipFill>
        <p:spPr>
          <a:xfrm>
            <a:off x="0" y="912011"/>
            <a:ext cx="8305800" cy="388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98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" descr="ch09imageslides_Page_03.png">
            <a:extLst>
              <a:ext uri="{FF2B5EF4-FFF2-40B4-BE49-F238E27FC236}">
                <a16:creationId xmlns:a16="http://schemas.microsoft.com/office/drawing/2014/main" id="{7F9A4659-FBEC-614E-81CF-4F6AA60883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00" b="54704"/>
          <a:stretch>
            <a:fillRect/>
          </a:stretch>
        </p:blipFill>
        <p:spPr bwMode="auto">
          <a:xfrm>
            <a:off x="-1911350" y="228600"/>
            <a:ext cx="1105535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75B862-DC08-214A-990F-A1681BB3F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 descr="ch09imageslides_Page_04.png">
            <a:extLst>
              <a:ext uri="{FF2B5EF4-FFF2-40B4-BE49-F238E27FC236}">
                <a16:creationId xmlns:a16="http://schemas.microsoft.com/office/drawing/2014/main" id="{AC484EEC-BA07-B345-8BF0-87548681E2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270F86-92A8-AA4D-8FFA-95C1AC16F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CCE8C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CCE8C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CCE8C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CCE8C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CCE8C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DeitelPowerPointTemplate</Template>
  <TotalTime>1243</TotalTime>
  <Words>1576</Words>
  <Application>Microsoft Macintosh PowerPoint</Application>
  <PresentationFormat>全屏显示(4:3)</PresentationFormat>
  <Paragraphs>159</Paragraphs>
  <Slides>76</Slides>
  <Notes>37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90" baseType="lpstr">
      <vt:lpstr>黑体</vt:lpstr>
      <vt:lpstr>宋体</vt:lpstr>
      <vt:lpstr>Goudy Sans Medium</vt:lpstr>
      <vt:lpstr>LucidaSansTypewriter</vt:lpstr>
      <vt:lpstr>Arial</vt:lpstr>
      <vt:lpstr>Calibri</vt:lpstr>
      <vt:lpstr>Lucida Console</vt:lpstr>
      <vt:lpstr>Lucida Sans Unicode</vt:lpstr>
      <vt:lpstr>Times New Roman</vt:lpstr>
      <vt:lpstr>Verdana</vt:lpstr>
      <vt:lpstr>Wingdings</vt:lpstr>
      <vt:lpstr>Wingdings 2</vt:lpstr>
      <vt:lpstr>Wingdings 3</vt:lpstr>
      <vt:lpstr>Concourse</vt:lpstr>
      <vt:lpstr>Chapter 9 Object-Oriented Programming: Inheritance</vt:lpstr>
      <vt:lpstr>Objectives</vt:lpstr>
      <vt:lpstr>9.1  Introduction</vt:lpstr>
      <vt:lpstr>9.1  Introduction (Cont.)</vt:lpstr>
      <vt:lpstr>9.1  Introduction (Cont.)</vt:lpstr>
      <vt:lpstr>9.1  Introduction (Cont.)</vt:lpstr>
      <vt:lpstr>9.2  Superclasses and Subclasses</vt:lpstr>
      <vt:lpstr>PowerPoint 演示文稿</vt:lpstr>
      <vt:lpstr>PowerPoint 演示文稿</vt:lpstr>
      <vt:lpstr>PowerPoint 演示文稿</vt:lpstr>
      <vt:lpstr>9.2  Superclasses and Subclasses (Cont.)</vt:lpstr>
      <vt:lpstr>9.2  Superclasses and Subclasses (Cont.)</vt:lpstr>
      <vt:lpstr>9.3  protected Members</vt:lpstr>
      <vt:lpstr>9.3  protected Members (Cont.)</vt:lpstr>
      <vt:lpstr>9.4  Relationship between Superclasses and Subclasses</vt:lpstr>
      <vt:lpstr>9.4.1 Creating and Using a CommissionEmployee Class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9.4.1 Creating and Using a CommissionEmployee Class (Cont.)</vt:lpstr>
      <vt:lpstr>9.4.1 Creating and Using a CommissionEmployee Class (Cont.)</vt:lpstr>
      <vt:lpstr>9.4.1 Creating and Using a CommissionEmployee Class (Cont.)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9.4.2 Creating and Using a BasePlus-CommissionEmployee Class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9.4.2 Creating and Using a BasePlus-CommissionEmployee Class (Cont.)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9.4.3 Creating a CommissionEmployee–BasePlusCommissionEmployee Inheritance Hierarchy (Cont.)</vt:lpstr>
      <vt:lpstr>PowerPoint 演示文稿</vt:lpstr>
      <vt:lpstr>PowerPoint 演示文稿</vt:lpstr>
      <vt:lpstr>PowerPoint 演示文稿</vt:lpstr>
      <vt:lpstr>9.4.4 CommissionEmployee–BasePlus-CommissionEmployee Inheritance Hierarchy Using protected Instance Variables (Cont.)</vt:lpstr>
      <vt:lpstr>PowerPoint 演示文稿</vt:lpstr>
      <vt:lpstr>PowerPoint 演示文稿</vt:lpstr>
      <vt:lpstr>PowerPoint 演示文稿</vt:lpstr>
      <vt:lpstr>9.4.5 CommissionEmployee–BasePlus-CommissionEmployee Inheritance Hierarchy Using private Instance Variables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9.5  Object Class</vt:lpstr>
      <vt:lpstr>PowerPoint 演示文稿</vt:lpstr>
      <vt:lpstr>PowerPoint 演示文稿</vt:lpstr>
      <vt:lpstr>PowerPoint 演示文稿</vt:lpstr>
      <vt:lpstr>9.6 Designing with Composition vs. inheritance</vt:lpstr>
      <vt:lpstr>9.6 Designing with Composition vs. inheritance(Cont.)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9 Object-Oriented Programming: Inheritance</dc:title>
  <dc:creator>paul</dc:creator>
  <cp:lastModifiedBy>Microsoft Office 用户</cp:lastModifiedBy>
  <cp:revision>55</cp:revision>
  <dcterms:created xsi:type="dcterms:W3CDTF">2009-05-09T17:43:56Z</dcterms:created>
  <dcterms:modified xsi:type="dcterms:W3CDTF">2020-03-02T07:28:08Z</dcterms:modified>
</cp:coreProperties>
</file>